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E66F-93DD-4E2D-A245-EBA62B37E66B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EC7A8-F306-4C0C-8078-3BDCF5C1B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About Education of the Japanese language in Institute of Asian and </a:t>
            </a:r>
            <a:r>
              <a:rPr lang="en-US" smtClean="0"/>
              <a:t>African </a:t>
            </a:r>
            <a:r>
              <a:rPr lang="en-US" smtClean="0"/>
              <a:t>S</a:t>
            </a:r>
            <a:r>
              <a:rPr lang="en-US" smtClean="0"/>
              <a:t>tudies</a:t>
            </a:r>
            <a:r>
              <a:rPr lang="en-US" dirty="0" smtClean="0"/>
              <a:t>, MSU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1956 – foundation of the Institute</a:t>
            </a:r>
          </a:p>
          <a:p>
            <a:r>
              <a:rPr lang="en-US" dirty="0" smtClean="0"/>
              <a:t>140 students, studying Japanese</a:t>
            </a:r>
          </a:p>
          <a:p>
            <a:r>
              <a:rPr lang="en-US" dirty="0" smtClean="0"/>
              <a:t>Different special courses in Japanese philology</a:t>
            </a:r>
          </a:p>
          <a:p>
            <a:r>
              <a:rPr lang="en-US" dirty="0" smtClean="0"/>
              <a:t>Class-hours</a:t>
            </a:r>
            <a:r>
              <a:rPr lang="ru-RU" smtClean="0"/>
              <a:t>:</a:t>
            </a:r>
            <a:r>
              <a:rPr lang="en-US" smtClean="0"/>
              <a:t>16 </a:t>
            </a:r>
            <a:r>
              <a:rPr lang="en-US" dirty="0" smtClean="0"/>
              <a:t>hours – 1-st year, 14 hours – 2-nd year, 12 hours – 3-rd year, 10 hours – 4-th year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About Education of the Japanese language in Institute of Asian and African Studies, MSU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Education of Japanese in Institute of Asian and African studies, MSU</dc:title>
  <dc:creator>User</dc:creator>
  <cp:lastModifiedBy>User</cp:lastModifiedBy>
  <cp:revision>3</cp:revision>
  <dcterms:created xsi:type="dcterms:W3CDTF">2014-01-18T13:49:58Z</dcterms:created>
  <dcterms:modified xsi:type="dcterms:W3CDTF">2014-01-18T15:51:49Z</dcterms:modified>
</cp:coreProperties>
</file>