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3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A3346-72C7-EC4F-9084-F59A4561D955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2646A04-C775-C649-8FA9-2B0E59679835}">
      <dgm:prSet phldrT="[テキスト]"/>
      <dgm:spPr/>
      <dgm:t>
        <a:bodyPr/>
        <a:lstStyle/>
        <a:p>
          <a:r>
            <a:rPr lang="en-US" dirty="0" smtClean="0"/>
            <a:t>Japanese students</a:t>
          </a:r>
          <a:endParaRPr kumimoji="1" lang="ja-JP" altLang="en-US" dirty="0"/>
        </a:p>
      </dgm:t>
    </dgm:pt>
    <dgm:pt modelId="{CEC405B0-53F5-4945-908A-0695A59F5B00}" type="parTrans" cxnId="{7812F92A-2F56-6D42-B37F-0D7E95A7481A}">
      <dgm:prSet/>
      <dgm:spPr/>
      <dgm:t>
        <a:bodyPr/>
        <a:lstStyle/>
        <a:p>
          <a:endParaRPr kumimoji="1" lang="ja-JP" altLang="en-US"/>
        </a:p>
      </dgm:t>
    </dgm:pt>
    <dgm:pt modelId="{3C0757FE-755B-854A-86AE-92235D1F1963}" type="sibTrans" cxnId="{7812F92A-2F56-6D42-B37F-0D7E95A7481A}">
      <dgm:prSet/>
      <dgm:spPr/>
      <dgm:t>
        <a:bodyPr/>
        <a:lstStyle/>
        <a:p>
          <a:endParaRPr kumimoji="1" lang="ja-JP" altLang="en-US"/>
        </a:p>
      </dgm:t>
    </dgm:pt>
    <dgm:pt modelId="{B9D3D17C-7FCE-4E4A-8EC4-2A085C5B7AED}">
      <dgm:prSet phldrT="[テキスト]"/>
      <dgm:spPr/>
      <dgm:t>
        <a:bodyPr/>
        <a:lstStyle/>
        <a:p>
          <a:r>
            <a:rPr lang="en-US" dirty="0" smtClean="0"/>
            <a:t>Doctoral students</a:t>
          </a:r>
          <a:endParaRPr kumimoji="1" lang="ja-JP" altLang="en-US" dirty="0"/>
        </a:p>
      </dgm:t>
    </dgm:pt>
    <dgm:pt modelId="{DCC6A817-A761-8E4C-BEC6-D83B9109379D}" type="parTrans" cxnId="{9ECB1D04-6248-8546-B05A-050C7F2CC551}">
      <dgm:prSet/>
      <dgm:spPr/>
      <dgm:t>
        <a:bodyPr/>
        <a:lstStyle/>
        <a:p>
          <a:endParaRPr kumimoji="1" lang="ja-JP" altLang="en-US"/>
        </a:p>
      </dgm:t>
    </dgm:pt>
    <dgm:pt modelId="{2F4929DE-A9A1-DE4C-85A3-356F304ECBA4}" type="sibTrans" cxnId="{9ECB1D04-6248-8546-B05A-050C7F2CC551}">
      <dgm:prSet/>
      <dgm:spPr/>
      <dgm:t>
        <a:bodyPr/>
        <a:lstStyle/>
        <a:p>
          <a:endParaRPr kumimoji="1" lang="ja-JP" altLang="en-US"/>
        </a:p>
      </dgm:t>
    </dgm:pt>
    <dgm:pt modelId="{7CD3E35B-6C8A-E845-A3EF-7AD298DCE8D4}">
      <dgm:prSet phldrT="[テキスト]"/>
      <dgm:spPr/>
      <dgm:t>
        <a:bodyPr/>
        <a:lstStyle/>
        <a:p>
          <a:r>
            <a:rPr lang="en-US" dirty="0" smtClean="0"/>
            <a:t>contract programs</a:t>
          </a:r>
          <a:endParaRPr kumimoji="1" lang="ja-JP" altLang="en-US" dirty="0"/>
        </a:p>
      </dgm:t>
    </dgm:pt>
    <dgm:pt modelId="{99E1A027-A1C4-EC49-B364-1FB78091B330}" type="parTrans" cxnId="{833EF078-1C04-E84A-B062-697F5F5EF92A}">
      <dgm:prSet/>
      <dgm:spPr/>
      <dgm:t>
        <a:bodyPr/>
        <a:lstStyle/>
        <a:p>
          <a:endParaRPr kumimoji="1" lang="ja-JP" altLang="en-US"/>
        </a:p>
      </dgm:t>
    </dgm:pt>
    <dgm:pt modelId="{3B47F30A-5BD7-CD4B-AFB0-010297F9073A}" type="sibTrans" cxnId="{833EF078-1C04-E84A-B062-697F5F5EF92A}">
      <dgm:prSet/>
      <dgm:spPr/>
      <dgm:t>
        <a:bodyPr/>
        <a:lstStyle/>
        <a:p>
          <a:endParaRPr kumimoji="1" lang="ja-JP" altLang="en-US"/>
        </a:p>
      </dgm:t>
    </dgm:pt>
    <dgm:pt modelId="{19FC6BE0-3866-6845-87D6-B022B6420A15}">
      <dgm:prSet phldrT="[テキスト]"/>
      <dgm:spPr/>
      <dgm:t>
        <a:bodyPr/>
        <a:lstStyle/>
        <a:p>
          <a:r>
            <a:rPr lang="en-US" dirty="0" smtClean="0"/>
            <a:t>intensive courses</a:t>
          </a:r>
          <a:endParaRPr kumimoji="1" lang="ja-JP" altLang="en-US" dirty="0"/>
        </a:p>
      </dgm:t>
    </dgm:pt>
    <dgm:pt modelId="{ADBC3EC4-B045-8B44-A7CF-2133DE9881F1}" type="parTrans" cxnId="{DBFE6288-2AA4-5041-BF7F-8C2557D2D9DF}">
      <dgm:prSet/>
      <dgm:spPr/>
      <dgm:t>
        <a:bodyPr/>
        <a:lstStyle/>
        <a:p>
          <a:endParaRPr kumimoji="1" lang="ja-JP" altLang="en-US"/>
        </a:p>
      </dgm:t>
    </dgm:pt>
    <dgm:pt modelId="{615C2AA1-6771-D844-A1FB-85DE8C88846D}" type="sibTrans" cxnId="{DBFE6288-2AA4-5041-BF7F-8C2557D2D9DF}">
      <dgm:prSet/>
      <dgm:spPr/>
      <dgm:t>
        <a:bodyPr/>
        <a:lstStyle/>
        <a:p>
          <a:endParaRPr kumimoji="1" lang="ja-JP" altLang="en-US"/>
        </a:p>
      </dgm:t>
    </dgm:pt>
    <dgm:pt modelId="{521FE149-BE7C-F64B-9148-0F35FB0DC5D9}">
      <dgm:prSet phldrT="[テキスト]"/>
      <dgm:spPr/>
      <dgm:t>
        <a:bodyPr/>
        <a:lstStyle/>
        <a:p>
          <a:r>
            <a:rPr lang="en-US" dirty="0" smtClean="0"/>
            <a:t>Master Students</a:t>
          </a:r>
          <a:endParaRPr kumimoji="1" lang="ja-JP" altLang="en-US" dirty="0"/>
        </a:p>
      </dgm:t>
    </dgm:pt>
    <dgm:pt modelId="{2377DD7A-9C97-2046-A8DF-25F331009CD4}" type="parTrans" cxnId="{74BCFFFC-7096-2840-9647-4C1E1775BF86}">
      <dgm:prSet/>
      <dgm:spPr/>
      <dgm:t>
        <a:bodyPr/>
        <a:lstStyle/>
        <a:p>
          <a:endParaRPr kumimoji="1" lang="ja-JP" altLang="en-US"/>
        </a:p>
      </dgm:t>
    </dgm:pt>
    <dgm:pt modelId="{845F44CE-2F56-E945-973B-85BAC5C4B07D}" type="sibTrans" cxnId="{74BCFFFC-7096-2840-9647-4C1E1775BF86}">
      <dgm:prSet/>
      <dgm:spPr/>
      <dgm:t>
        <a:bodyPr/>
        <a:lstStyle/>
        <a:p>
          <a:endParaRPr kumimoji="1" lang="ja-JP" altLang="en-US"/>
        </a:p>
      </dgm:t>
    </dgm:pt>
    <dgm:pt modelId="{CA70EFBA-7546-4649-82BF-183FDA7A0BA1}">
      <dgm:prSet phldrT="[テキスト]"/>
      <dgm:spPr/>
      <dgm:t>
        <a:bodyPr/>
        <a:lstStyle/>
        <a:p>
          <a:r>
            <a:rPr lang="en-US" dirty="0" smtClean="0"/>
            <a:t>individual programs</a:t>
          </a:r>
          <a:endParaRPr kumimoji="1" lang="ja-JP" altLang="en-US" dirty="0"/>
        </a:p>
      </dgm:t>
    </dgm:pt>
    <dgm:pt modelId="{903AEF9C-8053-7F49-86A0-F80F36FA8EAB}" type="parTrans" cxnId="{E25FF312-BF8E-5340-83EF-66DF36BECFD0}">
      <dgm:prSet/>
      <dgm:spPr/>
      <dgm:t>
        <a:bodyPr/>
        <a:lstStyle/>
        <a:p>
          <a:endParaRPr kumimoji="1" lang="ja-JP" altLang="en-US"/>
        </a:p>
      </dgm:t>
    </dgm:pt>
    <dgm:pt modelId="{CAEB1608-66B2-D148-8D0F-95A25A1AA5E1}" type="sibTrans" cxnId="{E25FF312-BF8E-5340-83EF-66DF36BECFD0}">
      <dgm:prSet/>
      <dgm:spPr/>
      <dgm:t>
        <a:bodyPr/>
        <a:lstStyle/>
        <a:p>
          <a:endParaRPr kumimoji="1" lang="ja-JP" altLang="en-US"/>
        </a:p>
      </dgm:t>
    </dgm:pt>
    <dgm:pt modelId="{15113C69-B5D4-714C-A0CC-0222C255EBEC}">
      <dgm:prSet phldrT="[テキスト]"/>
      <dgm:spPr/>
      <dgm:t>
        <a:bodyPr/>
        <a:lstStyle/>
        <a:p>
          <a:r>
            <a:rPr lang="en-US" dirty="0" smtClean="0"/>
            <a:t>Study Abroad Students</a:t>
          </a:r>
          <a:endParaRPr kumimoji="1" lang="ja-JP" altLang="en-US" dirty="0"/>
        </a:p>
      </dgm:t>
    </dgm:pt>
    <dgm:pt modelId="{30DF9CDE-2B9E-4046-A2C7-ECF42C8DE332}" type="parTrans" cxnId="{E8A0F4FD-BFCC-1B48-8E1F-D1ED450EBC39}">
      <dgm:prSet/>
      <dgm:spPr/>
      <dgm:t>
        <a:bodyPr/>
        <a:lstStyle/>
        <a:p>
          <a:endParaRPr kumimoji="1" lang="ja-JP" altLang="en-US"/>
        </a:p>
      </dgm:t>
    </dgm:pt>
    <dgm:pt modelId="{3E4A3F57-7DBE-CF48-90A0-D113E24B80FC}" type="sibTrans" cxnId="{E8A0F4FD-BFCC-1B48-8E1F-D1ED450EBC39}">
      <dgm:prSet/>
      <dgm:spPr/>
      <dgm:t>
        <a:bodyPr/>
        <a:lstStyle/>
        <a:p>
          <a:endParaRPr kumimoji="1" lang="ja-JP" altLang="en-US"/>
        </a:p>
      </dgm:t>
    </dgm:pt>
    <dgm:pt modelId="{5CE7B916-8153-104B-8739-5C578F4F388A}" type="pres">
      <dgm:prSet presAssocID="{D73A3346-72C7-EC4F-9084-F59A4561D9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226627BD-A9BC-1B4C-911F-CBDDB80855D2}" type="pres">
      <dgm:prSet presAssocID="{22646A04-C775-C649-8FA9-2B0E59679835}" presName="hierRoot1" presStyleCnt="0"/>
      <dgm:spPr/>
    </dgm:pt>
    <dgm:pt modelId="{135703C9-4345-874D-920F-A146D929D6CF}" type="pres">
      <dgm:prSet presAssocID="{22646A04-C775-C649-8FA9-2B0E59679835}" presName="composite" presStyleCnt="0"/>
      <dgm:spPr/>
    </dgm:pt>
    <dgm:pt modelId="{26B2F413-D7CF-AB41-8847-A3B6F52496C0}" type="pres">
      <dgm:prSet presAssocID="{22646A04-C775-C649-8FA9-2B0E59679835}" presName="background" presStyleLbl="node0" presStyleIdx="0" presStyleCnt="1"/>
      <dgm:spPr/>
    </dgm:pt>
    <dgm:pt modelId="{59BBEEC4-7331-E249-934F-9E01FC541FFB}" type="pres">
      <dgm:prSet presAssocID="{22646A04-C775-C649-8FA9-2B0E59679835}" presName="text" presStyleLbl="fgAcc0" presStyleIdx="0" presStyleCnt="1" custLinFactNeighborX="91" custLinFactNeighborY="-16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976DEF6-11B0-0B43-ADC7-9B898D67CA80}" type="pres">
      <dgm:prSet presAssocID="{22646A04-C775-C649-8FA9-2B0E59679835}" presName="hierChild2" presStyleCnt="0"/>
      <dgm:spPr/>
    </dgm:pt>
    <dgm:pt modelId="{E66C3893-04D1-F142-974C-2086A5D497BC}" type="pres">
      <dgm:prSet presAssocID="{DCC6A817-A761-8E4C-BEC6-D83B9109379D}" presName="Name10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142EDECA-B5DF-D743-9AF4-A5C44C884D72}" type="pres">
      <dgm:prSet presAssocID="{B9D3D17C-7FCE-4E4A-8EC4-2A085C5B7AED}" presName="hierRoot2" presStyleCnt="0"/>
      <dgm:spPr/>
    </dgm:pt>
    <dgm:pt modelId="{61D49393-BB71-B74B-A5BD-7A9D24FD680B}" type="pres">
      <dgm:prSet presAssocID="{B9D3D17C-7FCE-4E4A-8EC4-2A085C5B7AED}" presName="composite2" presStyleCnt="0"/>
      <dgm:spPr/>
    </dgm:pt>
    <dgm:pt modelId="{E51C7D6B-84DF-BD46-AC43-D92D9990559D}" type="pres">
      <dgm:prSet presAssocID="{B9D3D17C-7FCE-4E4A-8EC4-2A085C5B7AED}" presName="background2" presStyleLbl="node2" presStyleIdx="0" presStyleCnt="3"/>
      <dgm:spPr/>
    </dgm:pt>
    <dgm:pt modelId="{95F40BD9-0BC7-3446-90BD-C8C7E5BD8DDB}" type="pres">
      <dgm:prSet presAssocID="{B9D3D17C-7FCE-4E4A-8EC4-2A085C5B7AE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F925349-70AA-584E-810F-9D03EEC675F5}" type="pres">
      <dgm:prSet presAssocID="{B9D3D17C-7FCE-4E4A-8EC4-2A085C5B7AED}" presName="hierChild3" presStyleCnt="0"/>
      <dgm:spPr/>
    </dgm:pt>
    <dgm:pt modelId="{AE69D745-220E-8C4F-AEB1-166AF9603AD7}" type="pres">
      <dgm:prSet presAssocID="{30DF9CDE-2B9E-4046-A2C7-ECF42C8DE332}" presName="Name10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4123D298-A639-A14B-81F3-49727E718A30}" type="pres">
      <dgm:prSet presAssocID="{15113C69-B5D4-714C-A0CC-0222C255EBEC}" presName="hierRoot2" presStyleCnt="0"/>
      <dgm:spPr/>
    </dgm:pt>
    <dgm:pt modelId="{83A4AA07-8424-2B4A-A245-F9C51232E747}" type="pres">
      <dgm:prSet presAssocID="{15113C69-B5D4-714C-A0CC-0222C255EBEC}" presName="composite2" presStyleCnt="0"/>
      <dgm:spPr/>
    </dgm:pt>
    <dgm:pt modelId="{385EE312-60E7-CC43-A8F0-087C0372821B}" type="pres">
      <dgm:prSet presAssocID="{15113C69-B5D4-714C-A0CC-0222C255EBEC}" presName="background2" presStyleLbl="node2" presStyleIdx="1" presStyleCnt="3"/>
      <dgm:spPr/>
    </dgm:pt>
    <dgm:pt modelId="{9F26737D-2407-554B-8F7E-C83B7424557B}" type="pres">
      <dgm:prSet presAssocID="{15113C69-B5D4-714C-A0CC-0222C255EBE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5A78399-6325-474F-AD24-22892FA956E0}" type="pres">
      <dgm:prSet presAssocID="{15113C69-B5D4-714C-A0CC-0222C255EBEC}" presName="hierChild3" presStyleCnt="0"/>
      <dgm:spPr/>
    </dgm:pt>
    <dgm:pt modelId="{5C41AB0A-431F-8749-A041-63931A79BA2F}" type="pres">
      <dgm:prSet presAssocID="{99E1A027-A1C4-EC49-B364-1FB78091B330}" presName="Name17" presStyleLbl="parChTrans1D3" presStyleIdx="0" presStyleCnt="3"/>
      <dgm:spPr/>
      <dgm:t>
        <a:bodyPr/>
        <a:lstStyle/>
        <a:p>
          <a:endParaRPr kumimoji="1" lang="ja-JP" altLang="en-US"/>
        </a:p>
      </dgm:t>
    </dgm:pt>
    <dgm:pt modelId="{B370CC6E-901F-C74A-B3F1-050EFF5D1D75}" type="pres">
      <dgm:prSet presAssocID="{7CD3E35B-6C8A-E845-A3EF-7AD298DCE8D4}" presName="hierRoot3" presStyleCnt="0"/>
      <dgm:spPr/>
    </dgm:pt>
    <dgm:pt modelId="{301C3070-3DBD-DA47-8704-B48F14138451}" type="pres">
      <dgm:prSet presAssocID="{7CD3E35B-6C8A-E845-A3EF-7AD298DCE8D4}" presName="composite3" presStyleCnt="0"/>
      <dgm:spPr/>
    </dgm:pt>
    <dgm:pt modelId="{E55E66C3-1F0B-F04A-9495-B3C1051F6CBF}" type="pres">
      <dgm:prSet presAssocID="{7CD3E35B-6C8A-E845-A3EF-7AD298DCE8D4}" presName="background3" presStyleLbl="node3" presStyleIdx="0" presStyleCnt="3"/>
      <dgm:spPr/>
    </dgm:pt>
    <dgm:pt modelId="{6D0D1549-3871-E244-8CAA-9177B74DCB1E}" type="pres">
      <dgm:prSet presAssocID="{7CD3E35B-6C8A-E845-A3EF-7AD298DCE8D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47C8607-ABEC-C444-85EB-C35F1E120D0C}" type="pres">
      <dgm:prSet presAssocID="{7CD3E35B-6C8A-E845-A3EF-7AD298DCE8D4}" presName="hierChild4" presStyleCnt="0"/>
      <dgm:spPr/>
    </dgm:pt>
    <dgm:pt modelId="{3A1B864C-2CB8-D442-BD82-FB381ED83907}" type="pres">
      <dgm:prSet presAssocID="{ADBC3EC4-B045-8B44-A7CF-2133DE9881F1}" presName="Name17" presStyleLbl="parChTrans1D3" presStyleIdx="1" presStyleCnt="3"/>
      <dgm:spPr/>
      <dgm:t>
        <a:bodyPr/>
        <a:lstStyle/>
        <a:p>
          <a:endParaRPr kumimoji="1" lang="ja-JP" altLang="en-US"/>
        </a:p>
      </dgm:t>
    </dgm:pt>
    <dgm:pt modelId="{16C075BE-D62D-8C4A-9C99-0D547C2BCBC4}" type="pres">
      <dgm:prSet presAssocID="{19FC6BE0-3866-6845-87D6-B022B6420A15}" presName="hierRoot3" presStyleCnt="0"/>
      <dgm:spPr/>
    </dgm:pt>
    <dgm:pt modelId="{0A2310E3-247A-2247-B076-F8F99C61DE2E}" type="pres">
      <dgm:prSet presAssocID="{19FC6BE0-3866-6845-87D6-B022B6420A15}" presName="composite3" presStyleCnt="0"/>
      <dgm:spPr/>
    </dgm:pt>
    <dgm:pt modelId="{B093BEA5-77EC-AD4D-BFD5-2CDF193C43F1}" type="pres">
      <dgm:prSet presAssocID="{19FC6BE0-3866-6845-87D6-B022B6420A15}" presName="background3" presStyleLbl="node3" presStyleIdx="1" presStyleCnt="3"/>
      <dgm:spPr/>
    </dgm:pt>
    <dgm:pt modelId="{7CF7CB4E-E669-094D-BD00-9FF219686C93}" type="pres">
      <dgm:prSet presAssocID="{19FC6BE0-3866-6845-87D6-B022B6420A1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DCAE786-0C39-5843-988F-FB5ECE1D0ECF}" type="pres">
      <dgm:prSet presAssocID="{19FC6BE0-3866-6845-87D6-B022B6420A15}" presName="hierChild4" presStyleCnt="0"/>
      <dgm:spPr/>
    </dgm:pt>
    <dgm:pt modelId="{858C8E59-2786-544A-B618-1AD195D24A79}" type="pres">
      <dgm:prSet presAssocID="{903AEF9C-8053-7F49-86A0-F80F36FA8EAB}" presName="Name17" presStyleLbl="parChTrans1D3" presStyleIdx="2" presStyleCnt="3"/>
      <dgm:spPr/>
      <dgm:t>
        <a:bodyPr/>
        <a:lstStyle/>
        <a:p>
          <a:endParaRPr kumimoji="1" lang="ja-JP" altLang="en-US"/>
        </a:p>
      </dgm:t>
    </dgm:pt>
    <dgm:pt modelId="{90D6987A-A78C-8044-A1E7-B0435DF2EF79}" type="pres">
      <dgm:prSet presAssocID="{CA70EFBA-7546-4649-82BF-183FDA7A0BA1}" presName="hierRoot3" presStyleCnt="0"/>
      <dgm:spPr/>
    </dgm:pt>
    <dgm:pt modelId="{9F2DBC22-9B34-CF45-9362-1DDE68A0DF0D}" type="pres">
      <dgm:prSet presAssocID="{CA70EFBA-7546-4649-82BF-183FDA7A0BA1}" presName="composite3" presStyleCnt="0"/>
      <dgm:spPr/>
    </dgm:pt>
    <dgm:pt modelId="{3231AFC1-4926-CE40-B434-98FD5F138CDB}" type="pres">
      <dgm:prSet presAssocID="{CA70EFBA-7546-4649-82BF-183FDA7A0BA1}" presName="background3" presStyleLbl="node3" presStyleIdx="2" presStyleCnt="3"/>
      <dgm:spPr/>
    </dgm:pt>
    <dgm:pt modelId="{49F5ACF9-6BAD-7B4C-AE52-3E05B681D8C6}" type="pres">
      <dgm:prSet presAssocID="{CA70EFBA-7546-4649-82BF-183FDA7A0BA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D8ADA8A-5A85-9044-85C3-257B8CEFC939}" type="pres">
      <dgm:prSet presAssocID="{CA70EFBA-7546-4649-82BF-183FDA7A0BA1}" presName="hierChild4" presStyleCnt="0"/>
      <dgm:spPr/>
    </dgm:pt>
    <dgm:pt modelId="{5093D2F4-2D82-AF49-997C-3F7CE4BD9D08}" type="pres">
      <dgm:prSet presAssocID="{2377DD7A-9C97-2046-A8DF-25F331009CD4}" presName="Name10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1C2A27F2-8B80-CF41-AFE7-89D3D6881CCD}" type="pres">
      <dgm:prSet presAssocID="{521FE149-BE7C-F64B-9148-0F35FB0DC5D9}" presName="hierRoot2" presStyleCnt="0"/>
      <dgm:spPr/>
    </dgm:pt>
    <dgm:pt modelId="{7832B57A-A0F3-1743-811A-62EF793CA24A}" type="pres">
      <dgm:prSet presAssocID="{521FE149-BE7C-F64B-9148-0F35FB0DC5D9}" presName="composite2" presStyleCnt="0"/>
      <dgm:spPr/>
    </dgm:pt>
    <dgm:pt modelId="{54C129D0-C70B-3748-840C-99608C647905}" type="pres">
      <dgm:prSet presAssocID="{521FE149-BE7C-F64B-9148-0F35FB0DC5D9}" presName="background2" presStyleLbl="node2" presStyleIdx="2" presStyleCnt="3"/>
      <dgm:spPr/>
    </dgm:pt>
    <dgm:pt modelId="{EA8E5A47-FCD9-634A-9224-CBAF4B801EDF}" type="pres">
      <dgm:prSet presAssocID="{521FE149-BE7C-F64B-9148-0F35FB0DC5D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4A9BC9C-61AA-2646-92F2-0E8A3C03C595}" type="pres">
      <dgm:prSet presAssocID="{521FE149-BE7C-F64B-9148-0F35FB0DC5D9}" presName="hierChild3" presStyleCnt="0"/>
      <dgm:spPr/>
    </dgm:pt>
  </dgm:ptLst>
  <dgm:cxnLst>
    <dgm:cxn modelId="{74BCFFFC-7096-2840-9647-4C1E1775BF86}" srcId="{22646A04-C775-C649-8FA9-2B0E59679835}" destId="{521FE149-BE7C-F64B-9148-0F35FB0DC5D9}" srcOrd="2" destOrd="0" parTransId="{2377DD7A-9C97-2046-A8DF-25F331009CD4}" sibTransId="{845F44CE-2F56-E945-973B-85BAC5C4B07D}"/>
    <dgm:cxn modelId="{9C0C23C6-B06E-C64B-8CD4-B6D6A4545FC6}" type="presOf" srcId="{2377DD7A-9C97-2046-A8DF-25F331009CD4}" destId="{5093D2F4-2D82-AF49-997C-3F7CE4BD9D08}" srcOrd="0" destOrd="0" presId="urn:microsoft.com/office/officeart/2005/8/layout/hierarchy1"/>
    <dgm:cxn modelId="{DBFE6288-2AA4-5041-BF7F-8C2557D2D9DF}" srcId="{15113C69-B5D4-714C-A0CC-0222C255EBEC}" destId="{19FC6BE0-3866-6845-87D6-B022B6420A15}" srcOrd="1" destOrd="0" parTransId="{ADBC3EC4-B045-8B44-A7CF-2133DE9881F1}" sibTransId="{615C2AA1-6771-D844-A1FB-85DE8C88846D}"/>
    <dgm:cxn modelId="{8E9EC374-EA34-4442-934A-1B4B4E2F4174}" type="presOf" srcId="{CA70EFBA-7546-4649-82BF-183FDA7A0BA1}" destId="{49F5ACF9-6BAD-7B4C-AE52-3E05B681D8C6}" srcOrd="0" destOrd="0" presId="urn:microsoft.com/office/officeart/2005/8/layout/hierarchy1"/>
    <dgm:cxn modelId="{930F6FEE-FDC2-D04C-8CED-396301804921}" type="presOf" srcId="{22646A04-C775-C649-8FA9-2B0E59679835}" destId="{59BBEEC4-7331-E249-934F-9E01FC541FFB}" srcOrd="0" destOrd="0" presId="urn:microsoft.com/office/officeart/2005/8/layout/hierarchy1"/>
    <dgm:cxn modelId="{3099D02B-F040-8C4B-810F-AE349C702ED2}" type="presOf" srcId="{19FC6BE0-3866-6845-87D6-B022B6420A15}" destId="{7CF7CB4E-E669-094D-BD00-9FF219686C93}" srcOrd="0" destOrd="0" presId="urn:microsoft.com/office/officeart/2005/8/layout/hierarchy1"/>
    <dgm:cxn modelId="{F8CB720E-8FB2-BF45-9C89-3BC7E5F5EAA8}" type="presOf" srcId="{521FE149-BE7C-F64B-9148-0F35FB0DC5D9}" destId="{EA8E5A47-FCD9-634A-9224-CBAF4B801EDF}" srcOrd="0" destOrd="0" presId="urn:microsoft.com/office/officeart/2005/8/layout/hierarchy1"/>
    <dgm:cxn modelId="{F43B214E-48ED-0247-92E3-F0A337660606}" type="presOf" srcId="{30DF9CDE-2B9E-4046-A2C7-ECF42C8DE332}" destId="{AE69D745-220E-8C4F-AEB1-166AF9603AD7}" srcOrd="0" destOrd="0" presId="urn:microsoft.com/office/officeart/2005/8/layout/hierarchy1"/>
    <dgm:cxn modelId="{833EF078-1C04-E84A-B062-697F5F5EF92A}" srcId="{15113C69-B5D4-714C-A0CC-0222C255EBEC}" destId="{7CD3E35B-6C8A-E845-A3EF-7AD298DCE8D4}" srcOrd="0" destOrd="0" parTransId="{99E1A027-A1C4-EC49-B364-1FB78091B330}" sibTransId="{3B47F30A-5BD7-CD4B-AFB0-010297F9073A}"/>
    <dgm:cxn modelId="{7812F92A-2F56-6D42-B37F-0D7E95A7481A}" srcId="{D73A3346-72C7-EC4F-9084-F59A4561D955}" destId="{22646A04-C775-C649-8FA9-2B0E59679835}" srcOrd="0" destOrd="0" parTransId="{CEC405B0-53F5-4945-908A-0695A59F5B00}" sibTransId="{3C0757FE-755B-854A-86AE-92235D1F1963}"/>
    <dgm:cxn modelId="{BE4D74BD-465B-7243-8046-88EF76BD7925}" type="presOf" srcId="{99E1A027-A1C4-EC49-B364-1FB78091B330}" destId="{5C41AB0A-431F-8749-A041-63931A79BA2F}" srcOrd="0" destOrd="0" presId="urn:microsoft.com/office/officeart/2005/8/layout/hierarchy1"/>
    <dgm:cxn modelId="{9AFE1AE5-A806-484E-AB66-25C10E5580EC}" type="presOf" srcId="{15113C69-B5D4-714C-A0CC-0222C255EBEC}" destId="{9F26737D-2407-554B-8F7E-C83B7424557B}" srcOrd="0" destOrd="0" presId="urn:microsoft.com/office/officeart/2005/8/layout/hierarchy1"/>
    <dgm:cxn modelId="{B793D5A2-2206-B348-8FD8-8ED02500449F}" type="presOf" srcId="{DCC6A817-A761-8E4C-BEC6-D83B9109379D}" destId="{E66C3893-04D1-F142-974C-2086A5D497BC}" srcOrd="0" destOrd="0" presId="urn:microsoft.com/office/officeart/2005/8/layout/hierarchy1"/>
    <dgm:cxn modelId="{45EDB8CB-8ADE-4049-8D84-E0620C5DA650}" type="presOf" srcId="{903AEF9C-8053-7F49-86A0-F80F36FA8EAB}" destId="{858C8E59-2786-544A-B618-1AD195D24A79}" srcOrd="0" destOrd="0" presId="urn:microsoft.com/office/officeart/2005/8/layout/hierarchy1"/>
    <dgm:cxn modelId="{9ECB1D04-6248-8546-B05A-050C7F2CC551}" srcId="{22646A04-C775-C649-8FA9-2B0E59679835}" destId="{B9D3D17C-7FCE-4E4A-8EC4-2A085C5B7AED}" srcOrd="0" destOrd="0" parTransId="{DCC6A817-A761-8E4C-BEC6-D83B9109379D}" sibTransId="{2F4929DE-A9A1-DE4C-85A3-356F304ECBA4}"/>
    <dgm:cxn modelId="{E25FF312-BF8E-5340-83EF-66DF36BECFD0}" srcId="{15113C69-B5D4-714C-A0CC-0222C255EBEC}" destId="{CA70EFBA-7546-4649-82BF-183FDA7A0BA1}" srcOrd="2" destOrd="0" parTransId="{903AEF9C-8053-7F49-86A0-F80F36FA8EAB}" sibTransId="{CAEB1608-66B2-D148-8D0F-95A25A1AA5E1}"/>
    <dgm:cxn modelId="{7F3D1B07-4849-804B-9EBF-7A65175D25E8}" type="presOf" srcId="{ADBC3EC4-B045-8B44-A7CF-2133DE9881F1}" destId="{3A1B864C-2CB8-D442-BD82-FB381ED83907}" srcOrd="0" destOrd="0" presId="urn:microsoft.com/office/officeart/2005/8/layout/hierarchy1"/>
    <dgm:cxn modelId="{E8A0F4FD-BFCC-1B48-8E1F-D1ED450EBC39}" srcId="{22646A04-C775-C649-8FA9-2B0E59679835}" destId="{15113C69-B5D4-714C-A0CC-0222C255EBEC}" srcOrd="1" destOrd="0" parTransId="{30DF9CDE-2B9E-4046-A2C7-ECF42C8DE332}" sibTransId="{3E4A3F57-7DBE-CF48-90A0-D113E24B80FC}"/>
    <dgm:cxn modelId="{3FB91E27-AC51-594B-AFFA-8F0202DA104D}" type="presOf" srcId="{B9D3D17C-7FCE-4E4A-8EC4-2A085C5B7AED}" destId="{95F40BD9-0BC7-3446-90BD-C8C7E5BD8DDB}" srcOrd="0" destOrd="0" presId="urn:microsoft.com/office/officeart/2005/8/layout/hierarchy1"/>
    <dgm:cxn modelId="{649DE334-DA52-6B4E-9CD9-9195057CEBDA}" type="presOf" srcId="{7CD3E35B-6C8A-E845-A3EF-7AD298DCE8D4}" destId="{6D0D1549-3871-E244-8CAA-9177B74DCB1E}" srcOrd="0" destOrd="0" presId="urn:microsoft.com/office/officeart/2005/8/layout/hierarchy1"/>
    <dgm:cxn modelId="{8E703355-F5B0-724A-96BC-4C637A8AEC4C}" type="presOf" srcId="{D73A3346-72C7-EC4F-9084-F59A4561D955}" destId="{5CE7B916-8153-104B-8739-5C578F4F388A}" srcOrd="0" destOrd="0" presId="urn:microsoft.com/office/officeart/2005/8/layout/hierarchy1"/>
    <dgm:cxn modelId="{51A692CD-D1C0-C74D-8E83-67364FED2EBE}" type="presParOf" srcId="{5CE7B916-8153-104B-8739-5C578F4F388A}" destId="{226627BD-A9BC-1B4C-911F-CBDDB80855D2}" srcOrd="0" destOrd="0" presId="urn:microsoft.com/office/officeart/2005/8/layout/hierarchy1"/>
    <dgm:cxn modelId="{896F4F8E-0A74-DF4E-A7B9-5581C089DB86}" type="presParOf" srcId="{226627BD-A9BC-1B4C-911F-CBDDB80855D2}" destId="{135703C9-4345-874D-920F-A146D929D6CF}" srcOrd="0" destOrd="0" presId="urn:microsoft.com/office/officeart/2005/8/layout/hierarchy1"/>
    <dgm:cxn modelId="{05039B71-CFB4-FF43-BCF9-B9F7830EF2DC}" type="presParOf" srcId="{135703C9-4345-874D-920F-A146D929D6CF}" destId="{26B2F413-D7CF-AB41-8847-A3B6F52496C0}" srcOrd="0" destOrd="0" presId="urn:microsoft.com/office/officeart/2005/8/layout/hierarchy1"/>
    <dgm:cxn modelId="{12C7F3FA-EA1D-0940-8C3E-B9DA799898CA}" type="presParOf" srcId="{135703C9-4345-874D-920F-A146D929D6CF}" destId="{59BBEEC4-7331-E249-934F-9E01FC541FFB}" srcOrd="1" destOrd="0" presId="urn:microsoft.com/office/officeart/2005/8/layout/hierarchy1"/>
    <dgm:cxn modelId="{955DAFD3-87DD-AB40-8DF4-D7FC205DD091}" type="presParOf" srcId="{226627BD-A9BC-1B4C-911F-CBDDB80855D2}" destId="{7976DEF6-11B0-0B43-ADC7-9B898D67CA80}" srcOrd="1" destOrd="0" presId="urn:microsoft.com/office/officeart/2005/8/layout/hierarchy1"/>
    <dgm:cxn modelId="{7A3C4CA9-03BA-C74C-92EB-939144E03911}" type="presParOf" srcId="{7976DEF6-11B0-0B43-ADC7-9B898D67CA80}" destId="{E66C3893-04D1-F142-974C-2086A5D497BC}" srcOrd="0" destOrd="0" presId="urn:microsoft.com/office/officeart/2005/8/layout/hierarchy1"/>
    <dgm:cxn modelId="{3980509F-86D3-224F-8A32-36A4A628D02C}" type="presParOf" srcId="{7976DEF6-11B0-0B43-ADC7-9B898D67CA80}" destId="{142EDECA-B5DF-D743-9AF4-A5C44C884D72}" srcOrd="1" destOrd="0" presId="urn:microsoft.com/office/officeart/2005/8/layout/hierarchy1"/>
    <dgm:cxn modelId="{68D7D9E9-1DA8-CD40-8407-A92F4FED3C7D}" type="presParOf" srcId="{142EDECA-B5DF-D743-9AF4-A5C44C884D72}" destId="{61D49393-BB71-B74B-A5BD-7A9D24FD680B}" srcOrd="0" destOrd="0" presId="urn:microsoft.com/office/officeart/2005/8/layout/hierarchy1"/>
    <dgm:cxn modelId="{E2264C96-CC61-1147-B02D-CEC1FAEDD409}" type="presParOf" srcId="{61D49393-BB71-B74B-A5BD-7A9D24FD680B}" destId="{E51C7D6B-84DF-BD46-AC43-D92D9990559D}" srcOrd="0" destOrd="0" presId="urn:microsoft.com/office/officeart/2005/8/layout/hierarchy1"/>
    <dgm:cxn modelId="{F8D0EEC8-E393-A44A-8A9B-6DFD8F818CE2}" type="presParOf" srcId="{61D49393-BB71-B74B-A5BD-7A9D24FD680B}" destId="{95F40BD9-0BC7-3446-90BD-C8C7E5BD8DDB}" srcOrd="1" destOrd="0" presId="urn:microsoft.com/office/officeart/2005/8/layout/hierarchy1"/>
    <dgm:cxn modelId="{C12FCE0E-5443-BE4C-A7BD-F4556B7BB35D}" type="presParOf" srcId="{142EDECA-B5DF-D743-9AF4-A5C44C884D72}" destId="{1F925349-70AA-584E-810F-9D03EEC675F5}" srcOrd="1" destOrd="0" presId="urn:microsoft.com/office/officeart/2005/8/layout/hierarchy1"/>
    <dgm:cxn modelId="{C62D0F40-5057-B340-9917-843842957CFA}" type="presParOf" srcId="{7976DEF6-11B0-0B43-ADC7-9B898D67CA80}" destId="{AE69D745-220E-8C4F-AEB1-166AF9603AD7}" srcOrd="2" destOrd="0" presId="urn:microsoft.com/office/officeart/2005/8/layout/hierarchy1"/>
    <dgm:cxn modelId="{A970A3E3-9676-A549-9154-E46EC2A0668A}" type="presParOf" srcId="{7976DEF6-11B0-0B43-ADC7-9B898D67CA80}" destId="{4123D298-A639-A14B-81F3-49727E718A30}" srcOrd="3" destOrd="0" presId="urn:microsoft.com/office/officeart/2005/8/layout/hierarchy1"/>
    <dgm:cxn modelId="{88E9BA88-62A5-F44C-9869-2038F4198A24}" type="presParOf" srcId="{4123D298-A639-A14B-81F3-49727E718A30}" destId="{83A4AA07-8424-2B4A-A245-F9C51232E747}" srcOrd="0" destOrd="0" presId="urn:microsoft.com/office/officeart/2005/8/layout/hierarchy1"/>
    <dgm:cxn modelId="{C02DDC30-89CE-ED4B-BE3C-882891B3AD9E}" type="presParOf" srcId="{83A4AA07-8424-2B4A-A245-F9C51232E747}" destId="{385EE312-60E7-CC43-A8F0-087C0372821B}" srcOrd="0" destOrd="0" presId="urn:microsoft.com/office/officeart/2005/8/layout/hierarchy1"/>
    <dgm:cxn modelId="{204BD4FF-685A-1D44-B9D1-7C0526ADCEA1}" type="presParOf" srcId="{83A4AA07-8424-2B4A-A245-F9C51232E747}" destId="{9F26737D-2407-554B-8F7E-C83B7424557B}" srcOrd="1" destOrd="0" presId="urn:microsoft.com/office/officeart/2005/8/layout/hierarchy1"/>
    <dgm:cxn modelId="{A7F31457-3962-A041-998B-76FD6C9A5B65}" type="presParOf" srcId="{4123D298-A639-A14B-81F3-49727E718A30}" destId="{65A78399-6325-474F-AD24-22892FA956E0}" srcOrd="1" destOrd="0" presId="urn:microsoft.com/office/officeart/2005/8/layout/hierarchy1"/>
    <dgm:cxn modelId="{04F6B4D3-E05A-4A41-B394-FBEF892A1BED}" type="presParOf" srcId="{65A78399-6325-474F-AD24-22892FA956E0}" destId="{5C41AB0A-431F-8749-A041-63931A79BA2F}" srcOrd="0" destOrd="0" presId="urn:microsoft.com/office/officeart/2005/8/layout/hierarchy1"/>
    <dgm:cxn modelId="{78C316DA-14AA-9B42-AC42-EAE4E9443D35}" type="presParOf" srcId="{65A78399-6325-474F-AD24-22892FA956E0}" destId="{B370CC6E-901F-C74A-B3F1-050EFF5D1D75}" srcOrd="1" destOrd="0" presId="urn:microsoft.com/office/officeart/2005/8/layout/hierarchy1"/>
    <dgm:cxn modelId="{A1B4F776-EB3D-7042-ACE6-B5EA9F9FF46E}" type="presParOf" srcId="{B370CC6E-901F-C74A-B3F1-050EFF5D1D75}" destId="{301C3070-3DBD-DA47-8704-B48F14138451}" srcOrd="0" destOrd="0" presId="urn:microsoft.com/office/officeart/2005/8/layout/hierarchy1"/>
    <dgm:cxn modelId="{9EA71252-C759-EC4E-A0FE-C9005F5C27E3}" type="presParOf" srcId="{301C3070-3DBD-DA47-8704-B48F14138451}" destId="{E55E66C3-1F0B-F04A-9495-B3C1051F6CBF}" srcOrd="0" destOrd="0" presId="urn:microsoft.com/office/officeart/2005/8/layout/hierarchy1"/>
    <dgm:cxn modelId="{A68B89CF-5B75-A648-863A-8D1F951C5AB2}" type="presParOf" srcId="{301C3070-3DBD-DA47-8704-B48F14138451}" destId="{6D0D1549-3871-E244-8CAA-9177B74DCB1E}" srcOrd="1" destOrd="0" presId="urn:microsoft.com/office/officeart/2005/8/layout/hierarchy1"/>
    <dgm:cxn modelId="{19AFFC6D-3A7A-9243-8148-0909A4AB7FA0}" type="presParOf" srcId="{B370CC6E-901F-C74A-B3F1-050EFF5D1D75}" destId="{847C8607-ABEC-C444-85EB-C35F1E120D0C}" srcOrd="1" destOrd="0" presId="urn:microsoft.com/office/officeart/2005/8/layout/hierarchy1"/>
    <dgm:cxn modelId="{54199A82-DD5F-FD48-B695-BCD025AFD98F}" type="presParOf" srcId="{65A78399-6325-474F-AD24-22892FA956E0}" destId="{3A1B864C-2CB8-D442-BD82-FB381ED83907}" srcOrd="2" destOrd="0" presId="urn:microsoft.com/office/officeart/2005/8/layout/hierarchy1"/>
    <dgm:cxn modelId="{21BFCB2D-ABFF-7646-8A2D-644B0AD74443}" type="presParOf" srcId="{65A78399-6325-474F-AD24-22892FA956E0}" destId="{16C075BE-D62D-8C4A-9C99-0D547C2BCBC4}" srcOrd="3" destOrd="0" presId="urn:microsoft.com/office/officeart/2005/8/layout/hierarchy1"/>
    <dgm:cxn modelId="{7683E21C-969F-4A4A-9011-9A406E6748E4}" type="presParOf" srcId="{16C075BE-D62D-8C4A-9C99-0D547C2BCBC4}" destId="{0A2310E3-247A-2247-B076-F8F99C61DE2E}" srcOrd="0" destOrd="0" presId="urn:microsoft.com/office/officeart/2005/8/layout/hierarchy1"/>
    <dgm:cxn modelId="{C6F1F9A7-1937-914A-BD48-DC7BD0D3CCDF}" type="presParOf" srcId="{0A2310E3-247A-2247-B076-F8F99C61DE2E}" destId="{B093BEA5-77EC-AD4D-BFD5-2CDF193C43F1}" srcOrd="0" destOrd="0" presId="urn:microsoft.com/office/officeart/2005/8/layout/hierarchy1"/>
    <dgm:cxn modelId="{396E35BA-CF16-8A48-8FC4-6597AED72953}" type="presParOf" srcId="{0A2310E3-247A-2247-B076-F8F99C61DE2E}" destId="{7CF7CB4E-E669-094D-BD00-9FF219686C93}" srcOrd="1" destOrd="0" presId="urn:microsoft.com/office/officeart/2005/8/layout/hierarchy1"/>
    <dgm:cxn modelId="{EAFAAE41-5DD6-CB4C-B1B9-4886AAA18F1C}" type="presParOf" srcId="{16C075BE-D62D-8C4A-9C99-0D547C2BCBC4}" destId="{EDCAE786-0C39-5843-988F-FB5ECE1D0ECF}" srcOrd="1" destOrd="0" presId="urn:microsoft.com/office/officeart/2005/8/layout/hierarchy1"/>
    <dgm:cxn modelId="{37088E5B-C543-FE44-9239-ED35E6463B45}" type="presParOf" srcId="{65A78399-6325-474F-AD24-22892FA956E0}" destId="{858C8E59-2786-544A-B618-1AD195D24A79}" srcOrd="4" destOrd="0" presId="urn:microsoft.com/office/officeart/2005/8/layout/hierarchy1"/>
    <dgm:cxn modelId="{0CAC43A8-8CB3-0D4D-854F-1969BCBE5A92}" type="presParOf" srcId="{65A78399-6325-474F-AD24-22892FA956E0}" destId="{90D6987A-A78C-8044-A1E7-B0435DF2EF79}" srcOrd="5" destOrd="0" presId="urn:microsoft.com/office/officeart/2005/8/layout/hierarchy1"/>
    <dgm:cxn modelId="{7B5D219B-8DE3-764B-BA5C-B08F1361FEAE}" type="presParOf" srcId="{90D6987A-A78C-8044-A1E7-B0435DF2EF79}" destId="{9F2DBC22-9B34-CF45-9362-1DDE68A0DF0D}" srcOrd="0" destOrd="0" presId="urn:microsoft.com/office/officeart/2005/8/layout/hierarchy1"/>
    <dgm:cxn modelId="{40D544C5-7B31-244D-B5EB-5532FFC327FE}" type="presParOf" srcId="{9F2DBC22-9B34-CF45-9362-1DDE68A0DF0D}" destId="{3231AFC1-4926-CE40-B434-98FD5F138CDB}" srcOrd="0" destOrd="0" presId="urn:microsoft.com/office/officeart/2005/8/layout/hierarchy1"/>
    <dgm:cxn modelId="{F6E6CE20-5454-BE45-8F1A-6010BE7D37A9}" type="presParOf" srcId="{9F2DBC22-9B34-CF45-9362-1DDE68A0DF0D}" destId="{49F5ACF9-6BAD-7B4C-AE52-3E05B681D8C6}" srcOrd="1" destOrd="0" presId="urn:microsoft.com/office/officeart/2005/8/layout/hierarchy1"/>
    <dgm:cxn modelId="{CBF45CD1-C568-5B41-B423-F7AF6C03760F}" type="presParOf" srcId="{90D6987A-A78C-8044-A1E7-B0435DF2EF79}" destId="{0D8ADA8A-5A85-9044-85C3-257B8CEFC939}" srcOrd="1" destOrd="0" presId="urn:microsoft.com/office/officeart/2005/8/layout/hierarchy1"/>
    <dgm:cxn modelId="{252F7D96-642E-9F49-85F2-79C92C2E4F87}" type="presParOf" srcId="{7976DEF6-11B0-0B43-ADC7-9B898D67CA80}" destId="{5093D2F4-2D82-AF49-997C-3F7CE4BD9D08}" srcOrd="4" destOrd="0" presId="urn:microsoft.com/office/officeart/2005/8/layout/hierarchy1"/>
    <dgm:cxn modelId="{063FB3EE-8B93-754C-B901-4D85D7F45D31}" type="presParOf" srcId="{7976DEF6-11B0-0B43-ADC7-9B898D67CA80}" destId="{1C2A27F2-8B80-CF41-AFE7-89D3D6881CCD}" srcOrd="5" destOrd="0" presId="urn:microsoft.com/office/officeart/2005/8/layout/hierarchy1"/>
    <dgm:cxn modelId="{EA3018D6-0944-5440-A7D3-D231759B3131}" type="presParOf" srcId="{1C2A27F2-8B80-CF41-AFE7-89D3D6881CCD}" destId="{7832B57A-A0F3-1743-811A-62EF793CA24A}" srcOrd="0" destOrd="0" presId="urn:microsoft.com/office/officeart/2005/8/layout/hierarchy1"/>
    <dgm:cxn modelId="{0F013282-A364-7846-AD11-03E5B6ED6355}" type="presParOf" srcId="{7832B57A-A0F3-1743-811A-62EF793CA24A}" destId="{54C129D0-C70B-3748-840C-99608C647905}" srcOrd="0" destOrd="0" presId="urn:microsoft.com/office/officeart/2005/8/layout/hierarchy1"/>
    <dgm:cxn modelId="{B7EB61C0-EA0A-EF40-9B0B-12A0C60DFCF8}" type="presParOf" srcId="{7832B57A-A0F3-1743-811A-62EF793CA24A}" destId="{EA8E5A47-FCD9-634A-9224-CBAF4B801EDF}" srcOrd="1" destOrd="0" presId="urn:microsoft.com/office/officeart/2005/8/layout/hierarchy1"/>
    <dgm:cxn modelId="{380F4D33-0C32-C743-887C-B3B1F6C1BDD4}" type="presParOf" srcId="{1C2A27F2-8B80-CF41-AFE7-89D3D6881CCD}" destId="{34A9BC9C-61AA-2646-92F2-0E8A3C03C5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3D2F4-2D82-AF49-997C-3F7CE4BD9D08}">
      <dsp:nvSpPr>
        <dsp:cNvPr id="0" name=""/>
        <dsp:cNvSpPr/>
      </dsp:nvSpPr>
      <dsp:spPr>
        <a:xfrm>
          <a:off x="3921146" y="1568091"/>
          <a:ext cx="2779208" cy="664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51"/>
              </a:lnTo>
              <a:lnTo>
                <a:pt x="2779208" y="453451"/>
              </a:lnTo>
              <a:lnTo>
                <a:pt x="2779208" y="6642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C8E59-2786-544A-B618-1AD195D24A79}">
      <dsp:nvSpPr>
        <dsp:cNvPr id="0" name=""/>
        <dsp:cNvSpPr/>
      </dsp:nvSpPr>
      <dsp:spPr>
        <a:xfrm>
          <a:off x="3919075" y="3677352"/>
          <a:ext cx="2781279" cy="661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009"/>
              </a:lnTo>
              <a:lnTo>
                <a:pt x="2781279" y="451009"/>
              </a:lnTo>
              <a:lnTo>
                <a:pt x="2781279" y="6618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B864C-2CB8-D442-BD82-FB381ED83907}">
      <dsp:nvSpPr>
        <dsp:cNvPr id="0" name=""/>
        <dsp:cNvSpPr/>
      </dsp:nvSpPr>
      <dsp:spPr>
        <a:xfrm>
          <a:off x="3873355" y="3677352"/>
          <a:ext cx="91440" cy="661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18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1AB0A-431F-8749-A041-63931A79BA2F}">
      <dsp:nvSpPr>
        <dsp:cNvPr id="0" name=""/>
        <dsp:cNvSpPr/>
      </dsp:nvSpPr>
      <dsp:spPr>
        <a:xfrm>
          <a:off x="1137796" y="3677352"/>
          <a:ext cx="2781279" cy="661818"/>
        </a:xfrm>
        <a:custGeom>
          <a:avLst/>
          <a:gdLst/>
          <a:ahLst/>
          <a:cxnLst/>
          <a:rect l="0" t="0" r="0" b="0"/>
          <a:pathLst>
            <a:path>
              <a:moveTo>
                <a:pt x="2781279" y="0"/>
              </a:moveTo>
              <a:lnTo>
                <a:pt x="2781279" y="451009"/>
              </a:lnTo>
              <a:lnTo>
                <a:pt x="0" y="451009"/>
              </a:lnTo>
              <a:lnTo>
                <a:pt x="0" y="6618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9D745-220E-8C4F-AEB1-166AF9603AD7}">
      <dsp:nvSpPr>
        <dsp:cNvPr id="0" name=""/>
        <dsp:cNvSpPr/>
      </dsp:nvSpPr>
      <dsp:spPr>
        <a:xfrm>
          <a:off x="3873355" y="1568091"/>
          <a:ext cx="91440" cy="664260"/>
        </a:xfrm>
        <a:custGeom>
          <a:avLst/>
          <a:gdLst/>
          <a:ahLst/>
          <a:cxnLst/>
          <a:rect l="0" t="0" r="0" b="0"/>
          <a:pathLst>
            <a:path>
              <a:moveTo>
                <a:pt x="47790" y="0"/>
              </a:moveTo>
              <a:lnTo>
                <a:pt x="47790" y="453451"/>
              </a:lnTo>
              <a:lnTo>
                <a:pt x="45720" y="453451"/>
              </a:lnTo>
              <a:lnTo>
                <a:pt x="45720" y="6642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C3893-04D1-F142-974C-2086A5D497BC}">
      <dsp:nvSpPr>
        <dsp:cNvPr id="0" name=""/>
        <dsp:cNvSpPr/>
      </dsp:nvSpPr>
      <dsp:spPr>
        <a:xfrm>
          <a:off x="1137796" y="1568091"/>
          <a:ext cx="2783350" cy="664260"/>
        </a:xfrm>
        <a:custGeom>
          <a:avLst/>
          <a:gdLst/>
          <a:ahLst/>
          <a:cxnLst/>
          <a:rect l="0" t="0" r="0" b="0"/>
          <a:pathLst>
            <a:path>
              <a:moveTo>
                <a:pt x="2783350" y="0"/>
              </a:moveTo>
              <a:lnTo>
                <a:pt x="2783350" y="453451"/>
              </a:lnTo>
              <a:lnTo>
                <a:pt x="0" y="453451"/>
              </a:lnTo>
              <a:lnTo>
                <a:pt x="0" y="6642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2F413-D7CF-AB41-8847-A3B6F52496C0}">
      <dsp:nvSpPr>
        <dsp:cNvPr id="0" name=""/>
        <dsp:cNvSpPr/>
      </dsp:nvSpPr>
      <dsp:spPr>
        <a:xfrm>
          <a:off x="2783350" y="123089"/>
          <a:ext cx="2275592" cy="1445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BBEEC4-7331-E249-934F-9E01FC541FFB}">
      <dsp:nvSpPr>
        <dsp:cNvPr id="0" name=""/>
        <dsp:cNvSpPr/>
      </dsp:nvSpPr>
      <dsp:spPr>
        <a:xfrm>
          <a:off x="3036193" y="363291"/>
          <a:ext cx="2275592" cy="1445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Japanese students</a:t>
          </a:r>
          <a:endParaRPr kumimoji="1" lang="ja-JP" altLang="en-US" sz="2700" kern="1200" dirty="0"/>
        </a:p>
      </dsp:txBody>
      <dsp:txXfrm>
        <a:off x="3078516" y="405614"/>
        <a:ext cx="2190946" cy="1360355"/>
      </dsp:txXfrm>
    </dsp:sp>
    <dsp:sp modelId="{E51C7D6B-84DF-BD46-AC43-D92D9990559D}">
      <dsp:nvSpPr>
        <dsp:cNvPr id="0" name=""/>
        <dsp:cNvSpPr/>
      </dsp:nvSpPr>
      <dsp:spPr>
        <a:xfrm>
          <a:off x="0" y="2232351"/>
          <a:ext cx="2275592" cy="1445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F40BD9-0BC7-3446-90BD-C8C7E5BD8DDB}">
      <dsp:nvSpPr>
        <dsp:cNvPr id="0" name=""/>
        <dsp:cNvSpPr/>
      </dsp:nvSpPr>
      <dsp:spPr>
        <a:xfrm>
          <a:off x="252843" y="2472552"/>
          <a:ext cx="2275592" cy="1445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Doctoral students</a:t>
          </a:r>
          <a:endParaRPr kumimoji="1" lang="ja-JP" altLang="en-US" sz="2700" kern="1200" dirty="0"/>
        </a:p>
      </dsp:txBody>
      <dsp:txXfrm>
        <a:off x="295166" y="2514875"/>
        <a:ext cx="2190946" cy="1360355"/>
      </dsp:txXfrm>
    </dsp:sp>
    <dsp:sp modelId="{385EE312-60E7-CC43-A8F0-087C0372821B}">
      <dsp:nvSpPr>
        <dsp:cNvPr id="0" name=""/>
        <dsp:cNvSpPr/>
      </dsp:nvSpPr>
      <dsp:spPr>
        <a:xfrm>
          <a:off x="2781279" y="2232351"/>
          <a:ext cx="2275592" cy="1445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26737D-2407-554B-8F7E-C83B7424557B}">
      <dsp:nvSpPr>
        <dsp:cNvPr id="0" name=""/>
        <dsp:cNvSpPr/>
      </dsp:nvSpPr>
      <dsp:spPr>
        <a:xfrm>
          <a:off x="3034123" y="2472552"/>
          <a:ext cx="2275592" cy="1445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Study Abroad Students</a:t>
          </a:r>
          <a:endParaRPr kumimoji="1" lang="ja-JP" altLang="en-US" sz="2700" kern="1200" dirty="0"/>
        </a:p>
      </dsp:txBody>
      <dsp:txXfrm>
        <a:off x="3076446" y="2514875"/>
        <a:ext cx="2190946" cy="1360355"/>
      </dsp:txXfrm>
    </dsp:sp>
    <dsp:sp modelId="{E55E66C3-1F0B-F04A-9495-B3C1051F6CBF}">
      <dsp:nvSpPr>
        <dsp:cNvPr id="0" name=""/>
        <dsp:cNvSpPr/>
      </dsp:nvSpPr>
      <dsp:spPr>
        <a:xfrm>
          <a:off x="0" y="4339170"/>
          <a:ext cx="2275592" cy="1445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0D1549-3871-E244-8CAA-9177B74DCB1E}">
      <dsp:nvSpPr>
        <dsp:cNvPr id="0" name=""/>
        <dsp:cNvSpPr/>
      </dsp:nvSpPr>
      <dsp:spPr>
        <a:xfrm>
          <a:off x="252843" y="4579371"/>
          <a:ext cx="2275592" cy="1445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contract programs</a:t>
          </a:r>
          <a:endParaRPr kumimoji="1" lang="ja-JP" altLang="en-US" sz="2700" kern="1200" dirty="0"/>
        </a:p>
      </dsp:txBody>
      <dsp:txXfrm>
        <a:off x="295166" y="4621694"/>
        <a:ext cx="2190946" cy="1360355"/>
      </dsp:txXfrm>
    </dsp:sp>
    <dsp:sp modelId="{B093BEA5-77EC-AD4D-BFD5-2CDF193C43F1}">
      <dsp:nvSpPr>
        <dsp:cNvPr id="0" name=""/>
        <dsp:cNvSpPr/>
      </dsp:nvSpPr>
      <dsp:spPr>
        <a:xfrm>
          <a:off x="2781279" y="4339170"/>
          <a:ext cx="2275592" cy="1445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F7CB4E-E669-094D-BD00-9FF219686C93}">
      <dsp:nvSpPr>
        <dsp:cNvPr id="0" name=""/>
        <dsp:cNvSpPr/>
      </dsp:nvSpPr>
      <dsp:spPr>
        <a:xfrm>
          <a:off x="3034123" y="4579371"/>
          <a:ext cx="2275592" cy="1445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intensive courses</a:t>
          </a:r>
          <a:endParaRPr kumimoji="1" lang="ja-JP" altLang="en-US" sz="2700" kern="1200" dirty="0"/>
        </a:p>
      </dsp:txBody>
      <dsp:txXfrm>
        <a:off x="3076446" y="4621694"/>
        <a:ext cx="2190946" cy="1360355"/>
      </dsp:txXfrm>
    </dsp:sp>
    <dsp:sp modelId="{3231AFC1-4926-CE40-B434-98FD5F138CDB}">
      <dsp:nvSpPr>
        <dsp:cNvPr id="0" name=""/>
        <dsp:cNvSpPr/>
      </dsp:nvSpPr>
      <dsp:spPr>
        <a:xfrm>
          <a:off x="5562559" y="4339170"/>
          <a:ext cx="2275592" cy="1445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5ACF9-6BAD-7B4C-AE52-3E05B681D8C6}">
      <dsp:nvSpPr>
        <dsp:cNvPr id="0" name=""/>
        <dsp:cNvSpPr/>
      </dsp:nvSpPr>
      <dsp:spPr>
        <a:xfrm>
          <a:off x="5815402" y="4579371"/>
          <a:ext cx="2275592" cy="1445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individual programs</a:t>
          </a:r>
          <a:endParaRPr kumimoji="1" lang="ja-JP" altLang="en-US" sz="2700" kern="1200" dirty="0"/>
        </a:p>
      </dsp:txBody>
      <dsp:txXfrm>
        <a:off x="5857725" y="4621694"/>
        <a:ext cx="2190946" cy="1360355"/>
      </dsp:txXfrm>
    </dsp:sp>
    <dsp:sp modelId="{54C129D0-C70B-3748-840C-99608C647905}">
      <dsp:nvSpPr>
        <dsp:cNvPr id="0" name=""/>
        <dsp:cNvSpPr/>
      </dsp:nvSpPr>
      <dsp:spPr>
        <a:xfrm>
          <a:off x="5562559" y="2232351"/>
          <a:ext cx="2275592" cy="1445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8E5A47-FCD9-634A-9224-CBAF4B801EDF}">
      <dsp:nvSpPr>
        <dsp:cNvPr id="0" name=""/>
        <dsp:cNvSpPr/>
      </dsp:nvSpPr>
      <dsp:spPr>
        <a:xfrm>
          <a:off x="5815402" y="2472552"/>
          <a:ext cx="2275592" cy="1445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Master Students</a:t>
          </a:r>
          <a:endParaRPr kumimoji="1" lang="ja-JP" altLang="en-US" sz="2700" kern="1200" dirty="0"/>
        </a:p>
      </dsp:txBody>
      <dsp:txXfrm>
        <a:off x="5857725" y="2514875"/>
        <a:ext cx="2190946" cy="1360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9C0E-9227-1844-A182-72CB857EC3C6}" type="datetimeFigureOut">
              <a:rPr kumimoji="1" lang="ja-JP" altLang="en-US" smtClean="0"/>
              <a:t>11/12/06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9C0E-9227-1844-A182-72CB857EC3C6}" type="datetimeFigureOut">
              <a:rPr kumimoji="1" lang="ja-JP" altLang="en-US" smtClean="0"/>
              <a:t>11/12/06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046-2502-994F-9DA4-57054C5B5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9C0E-9227-1844-A182-72CB857EC3C6}" type="datetimeFigureOut">
              <a:rPr kumimoji="1" lang="ja-JP" altLang="en-US" smtClean="0"/>
              <a:t>11/12/06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046-2502-994F-9DA4-57054C5B5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9C0E-9227-1844-A182-72CB857EC3C6}" type="datetimeFigureOut">
              <a:rPr kumimoji="1" lang="ja-JP" altLang="en-US" smtClean="0"/>
              <a:t>11/12/06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046-2502-994F-9DA4-57054C5B5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9C0E-9227-1844-A182-72CB857EC3C6}" type="datetimeFigureOut">
              <a:rPr kumimoji="1" lang="ja-JP" altLang="en-US" smtClean="0"/>
              <a:t>11/12/06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046-2502-994F-9DA4-57054C5B5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9C0E-9227-1844-A182-72CB857EC3C6}" type="datetimeFigureOut">
              <a:rPr kumimoji="1" lang="ja-JP" altLang="en-US" smtClean="0"/>
              <a:t>11/12/06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046-2502-994F-9DA4-57054C5B5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9C0E-9227-1844-A182-72CB857EC3C6}" type="datetimeFigureOut">
              <a:rPr kumimoji="1" lang="ja-JP" altLang="en-US" smtClean="0"/>
              <a:t>11/12/06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046-2502-994F-9DA4-57054C5B5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9C0E-9227-1844-A182-72CB857EC3C6}" type="datetimeFigureOut">
              <a:rPr kumimoji="1" lang="ja-JP" altLang="en-US" smtClean="0"/>
              <a:t>11/12/06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046-2502-994F-9DA4-57054C5B5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9C0E-9227-1844-A182-72CB857EC3C6}" type="datetimeFigureOut">
              <a:rPr kumimoji="1" lang="ja-JP" altLang="en-US" smtClean="0"/>
              <a:t>11/12/06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046-2502-994F-9DA4-57054C5B5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9C0E-9227-1844-A182-72CB857EC3C6}" type="datetimeFigureOut">
              <a:rPr kumimoji="1" lang="ja-JP" altLang="en-US" smtClean="0"/>
              <a:t>11/12/06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046-2502-994F-9DA4-57054C5B5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9C0E-9227-1844-A182-72CB857EC3C6}" type="datetimeFigureOut">
              <a:rPr kumimoji="1" lang="ja-JP" altLang="en-US" smtClean="0"/>
              <a:t>11/12/06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1046-2502-994F-9DA4-57054C5B5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9C0E-9227-1844-A182-72CB857EC3C6}" type="datetimeFigureOut">
              <a:rPr kumimoji="1" lang="ja-JP" altLang="en-US" smtClean="0"/>
              <a:t>11/12/06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F59C0E-9227-1844-A182-72CB857EC3C6}" type="datetimeFigureOut">
              <a:rPr kumimoji="1" lang="ja-JP" altLang="en-US" smtClean="0"/>
              <a:t>11/12/06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6181046-2502-994F-9DA4-57054C5B5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22921" y="966375"/>
            <a:ext cx="6498158" cy="1724867"/>
          </a:xfrm>
        </p:spPr>
        <p:txBody>
          <a:bodyPr/>
          <a:lstStyle/>
          <a:p>
            <a:r>
              <a:rPr lang="en-US" altLang="ja-JP" sz="3200" b="1" dirty="0" smtClean="0"/>
              <a:t>A </a:t>
            </a:r>
            <a:r>
              <a:rPr lang="en-US" altLang="ja-JP" sz="3200" b="1" dirty="0"/>
              <a:t>Few Aspects </a:t>
            </a:r>
            <a:r>
              <a:rPr lang="en-US" altLang="ja-JP" sz="3200" b="1" dirty="0" smtClean="0"/>
              <a:t>of </a:t>
            </a:r>
            <a:r>
              <a:rPr lang="en-US" altLang="ja-JP" sz="3200" b="1" dirty="0"/>
              <a:t>Teaching  </a:t>
            </a:r>
            <a:r>
              <a:rPr lang="en-US" altLang="ja-JP" sz="3200" b="1" dirty="0" smtClean="0"/>
              <a:t>Russian </a:t>
            </a:r>
            <a:r>
              <a:rPr lang="en-US" altLang="ja-JP" sz="3200" b="1" dirty="0"/>
              <a:t>to Japanese </a:t>
            </a:r>
            <a:r>
              <a:rPr lang="en-US" altLang="ja-JP" sz="3200" b="1" dirty="0" smtClean="0"/>
              <a:t>Students</a:t>
            </a:r>
            <a:endParaRPr kumimoji="1" lang="ja-JP" altLang="en-US" sz="32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22921" y="3020464"/>
            <a:ext cx="6498159" cy="1254654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O</a:t>
            </a:r>
            <a:r>
              <a:rPr lang="ru-RU" altLang="ja-JP" dirty="0" smtClean="0"/>
              <a:t>.</a:t>
            </a:r>
            <a:r>
              <a:rPr lang="en-US" altLang="ja-JP" dirty="0" smtClean="0"/>
              <a:t>N</a:t>
            </a:r>
            <a:r>
              <a:rPr lang="ru-RU" altLang="ja-JP" dirty="0" smtClean="0"/>
              <a:t>.</a:t>
            </a:r>
            <a:r>
              <a:rPr lang="en-US" altLang="ja-JP" dirty="0" err="1" smtClean="0"/>
              <a:t>Korotkova</a:t>
            </a:r>
            <a:endParaRPr lang="en-US" altLang="ja-JP" dirty="0" smtClean="0"/>
          </a:p>
          <a:p>
            <a:r>
              <a:rPr lang="ja-JP" altLang="ja-JP" dirty="0"/>
              <a:t/>
            </a:r>
            <a:br>
              <a:rPr lang="ja-JP" altLang="ja-JP" dirty="0"/>
            </a:br>
            <a:r>
              <a:rPr lang="en-US" altLang="ja-JP" dirty="0" err="1"/>
              <a:t>Ph.D</a:t>
            </a:r>
            <a:r>
              <a:rPr lang="en-US" altLang="ja-JP" dirty="0"/>
              <a:t>, Associate Professor</a:t>
            </a:r>
            <a:r>
              <a:rPr lang="en-US" altLang="ja-JP" dirty="0" smtClean="0"/>
              <a:t>,</a:t>
            </a:r>
          </a:p>
          <a:p>
            <a:r>
              <a:rPr lang="en-US" altLang="ja-JP" dirty="0" smtClean="0"/>
              <a:t> </a:t>
            </a:r>
            <a:r>
              <a:rPr lang="en-US" altLang="ja-JP" dirty="0" err="1"/>
              <a:t>M.V.Lomonosov</a:t>
            </a:r>
            <a:r>
              <a:rPr lang="en-US" altLang="ja-JP" dirty="0"/>
              <a:t> Moscow State University</a:t>
            </a:r>
            <a:endParaRPr kumimoji="1" lang="ja-JP" altLang="en-US" dirty="0"/>
          </a:p>
        </p:txBody>
      </p:sp>
      <p:pic>
        <p:nvPicPr>
          <p:cNvPr id="4" name="図 3" descr="1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22" y="4832741"/>
            <a:ext cx="6498158" cy="153208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6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342453"/>
            <a:ext cx="9143999" cy="566476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indent="0" algn="ctr">
              <a:buNone/>
            </a:pPr>
            <a:r>
              <a:rPr lang="en-US" altLang="ja-JP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altLang="ja-JP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ja-JP" sz="4000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</a:t>
            </a:r>
            <a:r>
              <a:rPr lang="en-US" altLang="ja-JP" sz="4000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  <a:p>
            <a:pPr marL="0" indent="0" algn="ctr">
              <a:buNone/>
            </a:pPr>
            <a:r>
              <a:rPr lang="ru-RU" altLang="ja-JP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altLang="ja-JP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altLang="ja-JP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 for your attention!</a:t>
            </a:r>
            <a:r>
              <a:rPr lang="en-US" altLang="ja-JP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altLang="ja-JP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altLang="ja-JP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ja-JP" alt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G明朝E"/>
                <a:ea typeface="HG明朝E"/>
                <a:cs typeface="HG明朝E"/>
              </a:rPr>
              <a:t>ご清聴</a:t>
            </a:r>
            <a:r>
              <a:rPr lang="ja-JP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G明朝E"/>
                <a:ea typeface="HG明朝E"/>
                <a:cs typeface="HG明朝E"/>
              </a:rPr>
              <a:t>ありがとう</a:t>
            </a:r>
            <a:r>
              <a:rPr lang="ja-JP" alt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G明朝E"/>
                <a:ea typeface="HG明朝E"/>
                <a:cs typeface="HG明朝E"/>
              </a:rPr>
              <a:t>ございました</a:t>
            </a:r>
            <a:r>
              <a:rPr lang="en-US" altLang="ja-JP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G明朝E"/>
                <a:ea typeface="HG明朝E"/>
                <a:cs typeface="HG明朝E"/>
              </a:rPr>
              <a:t>!</a:t>
            </a:r>
            <a:endParaRPr kumimoji="1" lang="ja-JP" alt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G明朝E"/>
              <a:ea typeface="HG明朝E"/>
              <a:cs typeface="HG明朝E"/>
            </a:endParaRPr>
          </a:p>
        </p:txBody>
      </p:sp>
    </p:spTree>
    <p:extLst>
      <p:ext uri="{BB962C8B-B14F-4D97-AF65-F5344CB8AC3E}">
        <p14:creationId xmlns:p14="http://schemas.microsoft.com/office/powerpoint/2010/main" val="65189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473855861"/>
              </p:ext>
            </p:extLst>
          </p:nvPr>
        </p:nvGraphicFramePr>
        <p:xfrm>
          <a:off x="457200" y="313916"/>
          <a:ext cx="8090995" cy="6149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0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Форум Диссертация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4258" r="3094" b="658"/>
          <a:stretch/>
        </p:blipFill>
        <p:spPr>
          <a:xfrm>
            <a:off x="242604" y="1184457"/>
            <a:ext cx="2677194" cy="3961099"/>
          </a:xfrm>
        </p:spPr>
      </p:pic>
      <p:sp>
        <p:nvSpPr>
          <p:cNvPr id="2" name="正方形/長方形 1"/>
          <p:cNvSpPr/>
          <p:nvPr/>
        </p:nvSpPr>
        <p:spPr>
          <a:xfrm>
            <a:off x="3268065" y="3447513"/>
            <a:ext cx="5637800" cy="1569660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/>
              <a:t>This textbook gives a general idea of how to write a thesis, how to write an author’s abstract and what to say during a thesis' defense. </a:t>
            </a:r>
            <a:endParaRPr lang="ja-JP" altLang="ja-JP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3268065" y="1184457"/>
            <a:ext cx="5637801" cy="1569660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/>
              <a:t>O</a:t>
            </a:r>
            <a:r>
              <a:rPr lang="ru-RU" altLang="ja-JP" sz="2400" dirty="0"/>
              <a:t>.</a:t>
            </a:r>
            <a:r>
              <a:rPr lang="en-US" altLang="ja-JP" sz="2400" dirty="0"/>
              <a:t>K</a:t>
            </a:r>
            <a:r>
              <a:rPr lang="ru-RU" altLang="ja-JP" sz="2400" dirty="0"/>
              <a:t>.</a:t>
            </a:r>
            <a:r>
              <a:rPr lang="en-US" altLang="ja-JP" sz="2400" dirty="0" err="1"/>
              <a:t>Grekova</a:t>
            </a:r>
            <a:r>
              <a:rPr lang="ru-RU" altLang="ja-JP" sz="2400" dirty="0"/>
              <a:t>, </a:t>
            </a:r>
            <a:r>
              <a:rPr lang="en-US" altLang="ja-JP" sz="2400" dirty="0"/>
              <a:t>E</a:t>
            </a:r>
            <a:r>
              <a:rPr lang="ru-RU" altLang="ja-JP" sz="2400" dirty="0"/>
              <a:t>.</a:t>
            </a:r>
            <a:r>
              <a:rPr lang="en-US" altLang="ja-JP" sz="2400" dirty="0"/>
              <a:t>A </a:t>
            </a:r>
            <a:r>
              <a:rPr lang="en-US" altLang="ja-JP" sz="2400" dirty="0" err="1"/>
              <a:t>Kuzminova</a:t>
            </a:r>
            <a:r>
              <a:rPr lang="ru-RU" altLang="ja-JP" sz="2400" dirty="0"/>
              <a:t>. </a:t>
            </a:r>
            <a:r>
              <a:rPr lang="en-US" altLang="ja-JP" sz="2400" dirty="0"/>
              <a:t>Discussing and Writing a Thesis</a:t>
            </a:r>
            <a:r>
              <a:rPr lang="en-US" altLang="ja-JP" sz="2400" dirty="0" smtClean="0"/>
              <a:t>.</a:t>
            </a:r>
            <a:br>
              <a:rPr lang="en-US" altLang="ja-JP" sz="2400" dirty="0" smtClean="0"/>
            </a:br>
            <a:r>
              <a:rPr lang="en-US" altLang="ja-JP" sz="2400" dirty="0" smtClean="0"/>
              <a:t> </a:t>
            </a:r>
            <a:r>
              <a:rPr lang="en-US" altLang="ja-JP" sz="2400" dirty="0"/>
              <a:t>A Textbook for Foreigners Studying Russian. - M., 2003.</a:t>
            </a:r>
            <a:endParaRPr lang="ja-JP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42618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Форум Аудирование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-389" r="1969" b="1376"/>
          <a:stretch/>
        </p:blipFill>
        <p:spPr>
          <a:xfrm>
            <a:off x="224681" y="1076868"/>
            <a:ext cx="2454824" cy="3617205"/>
          </a:xfrm>
        </p:spPr>
      </p:pic>
      <p:sp>
        <p:nvSpPr>
          <p:cNvPr id="3" name="正方形/長方形 2"/>
          <p:cNvSpPr/>
          <p:nvPr/>
        </p:nvSpPr>
        <p:spPr>
          <a:xfrm>
            <a:off x="2865364" y="1076868"/>
            <a:ext cx="5746219" cy="1200328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/>
              <a:t>O</a:t>
            </a:r>
            <a:r>
              <a:rPr lang="ru-RU" altLang="ja-JP" sz="2400" dirty="0"/>
              <a:t>.</a:t>
            </a:r>
            <a:r>
              <a:rPr lang="en-US" altLang="ja-JP" sz="2400" dirty="0"/>
              <a:t>K</a:t>
            </a:r>
            <a:r>
              <a:rPr lang="ru-RU" altLang="ja-JP" sz="2400" dirty="0"/>
              <a:t>.</a:t>
            </a:r>
            <a:r>
              <a:rPr lang="en-US" altLang="ja-JP" sz="2400" dirty="0" err="1"/>
              <a:t>Grekova</a:t>
            </a:r>
            <a:r>
              <a:rPr lang="ru-RU" altLang="ja-JP" sz="2400" dirty="0"/>
              <a:t>, </a:t>
            </a:r>
            <a:r>
              <a:rPr lang="en-US" altLang="ja-JP" sz="2400" dirty="0"/>
              <a:t>E</a:t>
            </a:r>
            <a:r>
              <a:rPr lang="ru-RU" altLang="ja-JP" sz="2400" dirty="0"/>
              <a:t>.</a:t>
            </a:r>
            <a:r>
              <a:rPr lang="en-US" altLang="ja-JP" sz="2400" dirty="0"/>
              <a:t>A </a:t>
            </a:r>
            <a:r>
              <a:rPr lang="en-US" altLang="ja-JP" sz="2400" dirty="0" err="1"/>
              <a:t>Kuzminova</a:t>
            </a:r>
            <a:r>
              <a:rPr lang="ru-RU" altLang="ja-JP" sz="2400" dirty="0" smtClean="0"/>
              <a:t>.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ru-RU" altLang="ja-JP" sz="2400" dirty="0" smtClean="0"/>
              <a:t> </a:t>
            </a:r>
            <a:r>
              <a:rPr lang="en-US" altLang="ja-JP" sz="2400" dirty="0"/>
              <a:t>I Listen and Understand. A Textbook for Teaching Listening - M., 2003.</a:t>
            </a:r>
            <a:endParaRPr lang="ja-JP" altLang="ja-JP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2865364" y="2815528"/>
            <a:ext cx="6117943" cy="2677656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/>
              <a:t>This textbook develops </a:t>
            </a:r>
            <a:r>
              <a:rPr lang="en-US" altLang="ja-JP" sz="2400" dirty="0" smtClean="0"/>
              <a:t>learners’ </a:t>
            </a:r>
            <a:r>
              <a:rPr lang="en-US" altLang="ja-JP" sz="2400" dirty="0"/>
              <a:t>comprehension of Russian speech, teaching them to identify new information, understand it and produce </a:t>
            </a:r>
            <a:r>
              <a:rPr lang="en-US" altLang="ja-JP" sz="2400" dirty="0" smtClean="0"/>
              <a:t>it.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This </a:t>
            </a:r>
            <a:r>
              <a:rPr lang="en-US" altLang="ja-JP" sz="2400" dirty="0"/>
              <a:t>book centers around fragments of 15 lectures delivered by professors of the philological faculty of MSU</a:t>
            </a:r>
            <a:r>
              <a:rPr lang="en-US" altLang="ja-JP" sz="2400" dirty="0" smtClean="0"/>
              <a:t>.</a:t>
            </a:r>
            <a:endParaRPr lang="ja-JP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9228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694992" y="215680"/>
            <a:ext cx="5436450" cy="1323439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Speak Russian without an Accent</a:t>
            </a:r>
            <a:r>
              <a:rPr lang="en-US" altLang="ja-JP" sz="2000" dirty="0" smtClean="0"/>
              <a:t>!</a:t>
            </a:r>
            <a:br>
              <a:rPr lang="en-US" altLang="ja-JP" sz="2000" dirty="0" smtClean="0"/>
            </a:br>
            <a:r>
              <a:rPr lang="en-US" altLang="ja-JP" sz="2000" dirty="0" smtClean="0"/>
              <a:t> </a:t>
            </a:r>
            <a:r>
              <a:rPr lang="en-US" altLang="ja-JP" sz="2000" dirty="0"/>
              <a:t>A Corrective Course of Russian Phonetics and Intonation for Chinese Students. – Petersburg, 2006.</a:t>
            </a:r>
            <a:endParaRPr lang="ja-JP" altLang="ja-JP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3549169" y="2010218"/>
            <a:ext cx="5447315" cy="1323439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Speak Russian without an Accent</a:t>
            </a:r>
            <a:r>
              <a:rPr lang="en-US" altLang="ja-JP" sz="2000" dirty="0" smtClean="0"/>
              <a:t>!</a:t>
            </a:r>
            <a:br>
              <a:rPr lang="en-US" altLang="ja-JP" sz="2000" dirty="0" smtClean="0"/>
            </a:br>
            <a:r>
              <a:rPr lang="en-US" altLang="ja-JP" sz="2000" dirty="0" smtClean="0"/>
              <a:t> </a:t>
            </a:r>
            <a:r>
              <a:rPr lang="en-US" altLang="ja-JP" sz="2000" dirty="0"/>
              <a:t>A Corrective Course of Russian Phonetics and Intonation for Korean Students. – Petersburg, 2010.</a:t>
            </a:r>
            <a:endParaRPr lang="ja-JP" altLang="ja-JP" sz="2000" dirty="0"/>
          </a:p>
        </p:txBody>
      </p:sp>
      <p:pic>
        <p:nvPicPr>
          <p:cNvPr id="4" name="コンテンツ プレースホルダー 3" descr="Форум Китай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3869" r="3416" b="6808"/>
          <a:stretch/>
        </p:blipFill>
        <p:spPr>
          <a:xfrm>
            <a:off x="236947" y="156026"/>
            <a:ext cx="1792041" cy="2705221"/>
          </a:xfrm>
        </p:spPr>
      </p:pic>
      <p:sp>
        <p:nvSpPr>
          <p:cNvPr id="9" name="テキスト ボックス 8"/>
          <p:cNvSpPr txBox="1"/>
          <p:nvPr/>
        </p:nvSpPr>
        <p:spPr>
          <a:xfrm>
            <a:off x="6520642" y="3856901"/>
            <a:ext cx="1812149" cy="2677656"/>
          </a:xfrm>
          <a:prstGeom prst="rect">
            <a:avLst/>
          </a:prstGeom>
          <a:solidFill>
            <a:srgbClr val="3F8D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9600" b="1" dirty="0" smtClean="0"/>
              <a:t>?</a:t>
            </a:r>
            <a:r>
              <a:rPr kumimoji="1" lang="en-US" altLang="ja-JP" sz="4400" dirty="0" smtClean="0"/>
              <a:t/>
            </a:r>
            <a:br>
              <a:rPr kumimoji="1" lang="en-US" altLang="ja-JP" sz="4400" dirty="0" smtClean="0"/>
            </a:br>
            <a:r>
              <a:rPr kumimoji="1" lang="en-US" altLang="ja-JP" sz="2400" dirty="0" smtClean="0">
                <a:solidFill>
                  <a:srgbClr val="FFFF00"/>
                </a:solidFill>
              </a:rPr>
              <a:t>For Japanese students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5" name="図 4" descr="Форум Корея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" t="6069" r="1936" b="1728"/>
          <a:stretch/>
        </p:blipFill>
        <p:spPr>
          <a:xfrm>
            <a:off x="1221969" y="2010208"/>
            <a:ext cx="1942299" cy="2738661"/>
          </a:xfrm>
          <a:prstGeom prst="rect">
            <a:avLst/>
          </a:prstGeom>
        </p:spPr>
      </p:pic>
      <p:sp>
        <p:nvSpPr>
          <p:cNvPr id="10" name="ストライプ矢印 9"/>
          <p:cNvSpPr/>
          <p:nvPr/>
        </p:nvSpPr>
        <p:spPr>
          <a:xfrm>
            <a:off x="4562669" y="4760809"/>
            <a:ext cx="978408" cy="84640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25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Форум Проза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3521" b="670"/>
          <a:stretch/>
        </p:blipFill>
        <p:spPr>
          <a:xfrm>
            <a:off x="359546" y="731541"/>
            <a:ext cx="2583934" cy="3682982"/>
          </a:xfrm>
        </p:spPr>
      </p:pic>
      <p:sp>
        <p:nvSpPr>
          <p:cNvPr id="3" name="正方形/長方形 2"/>
          <p:cNvSpPr/>
          <p:nvPr/>
        </p:nvSpPr>
        <p:spPr>
          <a:xfrm>
            <a:off x="3268066" y="731541"/>
            <a:ext cx="5262688" cy="1200329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Modern Russian Prose – XXI century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A </a:t>
            </a:r>
            <a:r>
              <a:rPr lang="en-US" altLang="ja-JP" dirty="0"/>
              <a:t>reader for those who study Russian as a Foreign Language / ed.  E.A </a:t>
            </a:r>
            <a:r>
              <a:rPr lang="en-US" altLang="ja-JP" dirty="0" err="1"/>
              <a:t>Kuzminova</a:t>
            </a:r>
            <a:r>
              <a:rPr lang="en-US" altLang="ja-JP" dirty="0"/>
              <a:t>, </a:t>
            </a:r>
            <a:r>
              <a:rPr lang="en-US" altLang="ja-JP" dirty="0" err="1"/>
              <a:t>I.V.Ruzhitski</a:t>
            </a:r>
            <a:r>
              <a:rPr lang="en-US" altLang="ja-JP" dirty="0"/>
              <a:t>. – M., 2009.</a:t>
            </a:r>
            <a:endParaRPr lang="ja-JP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3268066" y="2484137"/>
            <a:ext cx="5591335" cy="2862322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This book consists of stories of modern Russian writers. All texts included in this book are followed by commentaries of two types</a:t>
            </a:r>
            <a:r>
              <a:rPr lang="en-US" altLang="ja-JP" sz="2000" dirty="0" smtClean="0"/>
              <a:t>:</a:t>
            </a:r>
            <a:br>
              <a:rPr lang="en-US" altLang="ja-JP" sz="2000" dirty="0" smtClean="0"/>
            </a:br>
            <a:r>
              <a:rPr lang="en-US" altLang="ja-JP" sz="2000" dirty="0" smtClean="0"/>
              <a:t> I </a:t>
            </a:r>
            <a:r>
              <a:rPr lang="en-US" altLang="ja-JP" sz="2000" dirty="0"/>
              <a:t>– lexical, stylistic and grammar commentaries</a:t>
            </a:r>
            <a:r>
              <a:rPr lang="en-US" altLang="ja-JP" sz="2000" dirty="0" smtClean="0"/>
              <a:t>,</a:t>
            </a:r>
            <a:br>
              <a:rPr lang="en-US" altLang="ja-JP" sz="2000" dirty="0" smtClean="0"/>
            </a:br>
            <a:r>
              <a:rPr lang="en-US" altLang="ja-JP" sz="2000" dirty="0" smtClean="0"/>
              <a:t> II </a:t>
            </a:r>
            <a:r>
              <a:rPr lang="en-US" altLang="ja-JP" sz="2000" dirty="0"/>
              <a:t>– explanation of  </a:t>
            </a:r>
            <a:r>
              <a:rPr lang="en-US" altLang="ja-JP" sz="2000" dirty="0" err="1"/>
              <a:t>realia</a:t>
            </a:r>
            <a:r>
              <a:rPr lang="en-US" altLang="ja-JP" sz="2000" dirty="0"/>
              <a:t>, names, and quotations that are important for understanding the text.</a:t>
            </a:r>
            <a:endParaRPr lang="ja-JP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292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5714"/>
          </a:xfrm>
        </p:spPr>
        <p:txBody>
          <a:bodyPr/>
          <a:lstStyle/>
          <a:p>
            <a:r>
              <a:rPr lang="en-US" altLang="ja-JP" sz="4400" b="1" u="sng" dirty="0"/>
              <a:t>Russian Art Culture </a:t>
            </a:r>
            <a:r>
              <a:rPr lang="en-US" altLang="ja-JP" sz="4400" b="1" u="sng" dirty="0" smtClean="0"/>
              <a:t>Studies</a:t>
            </a:r>
            <a:endParaRPr kumimoji="1" lang="ja-JP" altLang="en-US" sz="4400" b="1" u="sng" dirty="0"/>
          </a:p>
        </p:txBody>
      </p:sp>
      <p:pic>
        <p:nvPicPr>
          <p:cNvPr id="4" name="コンテンツ プレースホルダー 3" descr="Форум Культура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15857" r="19545" b="16802"/>
          <a:stretch/>
        </p:blipFill>
        <p:spPr>
          <a:xfrm>
            <a:off x="6572000" y="1277443"/>
            <a:ext cx="1936811" cy="2486519"/>
          </a:xfrm>
        </p:spPr>
      </p:pic>
      <p:pic>
        <p:nvPicPr>
          <p:cNvPr id="6" name="図 5" descr="Форум Культура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/>
          <a:stretch/>
        </p:blipFill>
        <p:spPr>
          <a:xfrm>
            <a:off x="549275" y="1277443"/>
            <a:ext cx="2003403" cy="2486519"/>
          </a:xfrm>
          <a:prstGeom prst="rect">
            <a:avLst/>
          </a:prstGeom>
        </p:spPr>
      </p:pic>
      <p:pic>
        <p:nvPicPr>
          <p:cNvPr id="5" name="図 4" descr="Форум Культура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3460" r="3529"/>
          <a:stretch/>
        </p:blipFill>
        <p:spPr>
          <a:xfrm>
            <a:off x="3695522" y="1277443"/>
            <a:ext cx="1848459" cy="248651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268064" y="4089242"/>
            <a:ext cx="2571086" cy="1477328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2</a:t>
            </a:r>
            <a:r>
              <a:rPr lang="en-US" altLang="ja-JP" dirty="0" smtClean="0"/>
              <a:t>. </a:t>
            </a:r>
            <a:r>
              <a:rPr lang="en-US" altLang="ja-JP" dirty="0"/>
              <a:t>From the History of Russian Art Culture</a:t>
            </a:r>
            <a:r>
              <a:rPr lang="en-US" altLang="ja-JP" dirty="0" smtClean="0"/>
              <a:t>: </a:t>
            </a:r>
            <a:r>
              <a:rPr lang="en-US" altLang="ja-JP" dirty="0"/>
              <a:t>a reader /ed. A.G. </a:t>
            </a:r>
            <a:r>
              <a:rPr lang="en-US" altLang="ja-JP" dirty="0" err="1"/>
              <a:t>Lileeva</a:t>
            </a:r>
            <a:r>
              <a:rPr lang="en-US" altLang="ja-JP" dirty="0"/>
              <a:t>, </a:t>
            </a:r>
            <a:r>
              <a:rPr lang="en-US" altLang="ja-JP" dirty="0" err="1"/>
              <a:t>I.V.Ruzhitski</a:t>
            </a:r>
            <a:r>
              <a:rPr lang="en-US" altLang="ja-JP" dirty="0"/>
              <a:t>. – M., 2006</a:t>
            </a:r>
            <a:r>
              <a:rPr lang="ja-JP" altLang="ja-JP" dirty="0"/>
              <a:t> 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66678" y="4098980"/>
            <a:ext cx="2614176" cy="2031325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1</a:t>
            </a:r>
            <a:r>
              <a:rPr lang="en-US" altLang="ja-JP" dirty="0" smtClean="0"/>
              <a:t>. </a:t>
            </a:r>
            <a:r>
              <a:rPr lang="en-US" altLang="ja-JP" dirty="0"/>
              <a:t>The O</a:t>
            </a:r>
            <a:r>
              <a:rPr lang="en-US" altLang="ja-JP" dirty="0" smtClean="0"/>
              <a:t>utline </a:t>
            </a:r>
            <a:r>
              <a:rPr lang="en-US" altLang="ja-JP" dirty="0"/>
              <a:t>of the Course “From the History of Russian Art Culture” for Foreign Philologists / ed. L.N </a:t>
            </a:r>
            <a:r>
              <a:rPr lang="en-US" altLang="ja-JP" dirty="0" err="1"/>
              <a:t>Kashezheva</a:t>
            </a:r>
            <a:r>
              <a:rPr lang="en-US" altLang="ja-JP" dirty="0"/>
              <a:t> – M., 2000. </a:t>
            </a:r>
            <a:endParaRPr lang="ja-JP" altLang="ja-JP" dirty="0"/>
          </a:p>
        </p:txBody>
      </p:sp>
      <p:sp>
        <p:nvSpPr>
          <p:cNvPr id="8" name="正方形/長方形 7"/>
          <p:cNvSpPr/>
          <p:nvPr/>
        </p:nvSpPr>
        <p:spPr>
          <a:xfrm>
            <a:off x="6164407" y="4098980"/>
            <a:ext cx="2772435" cy="1477328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3. From the History of Russian Culture</a:t>
            </a:r>
            <a:r>
              <a:rPr lang="en-US" altLang="ja-JP" dirty="0" smtClean="0"/>
              <a:t>:</a:t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r>
              <a:rPr lang="en-US" altLang="ja-JP" dirty="0"/>
              <a:t>a reader /ed. A.G. </a:t>
            </a:r>
            <a:r>
              <a:rPr lang="en-US" altLang="ja-JP" dirty="0" err="1"/>
              <a:t>Lileeva</a:t>
            </a:r>
            <a:r>
              <a:rPr lang="en-US" altLang="ja-JP" dirty="0"/>
              <a:t>, </a:t>
            </a:r>
            <a:r>
              <a:rPr lang="en-US" altLang="ja-JP" dirty="0" err="1"/>
              <a:t>I.V.Ruzhitski</a:t>
            </a:r>
            <a:r>
              <a:rPr lang="en-US" altLang="ja-JP" dirty="0"/>
              <a:t>. – M., 2008.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11624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Форум Одинцова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" b="15"/>
          <a:stretch/>
        </p:blipFill>
        <p:spPr>
          <a:xfrm>
            <a:off x="4822724" y="1589028"/>
            <a:ext cx="1883782" cy="2475953"/>
          </a:xfrm>
        </p:spPr>
      </p:pic>
      <p:pic>
        <p:nvPicPr>
          <p:cNvPr id="5" name="図 4" descr="Форум Николенко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6"/>
          <a:stretch/>
        </p:blipFill>
        <p:spPr>
          <a:xfrm>
            <a:off x="866626" y="1475759"/>
            <a:ext cx="1936382" cy="2589222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49275" y="386389"/>
            <a:ext cx="8042276" cy="945714"/>
          </a:xfrm>
        </p:spPr>
        <p:txBody>
          <a:bodyPr/>
          <a:lstStyle/>
          <a:p>
            <a:r>
              <a:rPr lang="en-US" altLang="ja-JP" sz="3600" b="1" u="sng" dirty="0"/>
              <a:t>Russian for Beginners and </a:t>
            </a:r>
            <a:r>
              <a:rPr lang="en-US" altLang="ja-JP" sz="3600" b="1" u="sng" dirty="0" err="1" smtClean="0"/>
              <a:t>Preintermediate</a:t>
            </a:r>
            <a:r>
              <a:rPr lang="en-US" altLang="ja-JP" sz="3600" b="1" u="sng" dirty="0" smtClean="0"/>
              <a:t> </a:t>
            </a:r>
            <a:r>
              <a:rPr lang="en-US" altLang="ja-JP" sz="3600" b="1" u="sng" dirty="0"/>
              <a:t>Students</a:t>
            </a:r>
            <a:endParaRPr lang="ja-JP" altLang="ja-JP" sz="3600" b="1" u="sng" dirty="0"/>
          </a:p>
        </p:txBody>
      </p:sp>
      <p:sp>
        <p:nvSpPr>
          <p:cNvPr id="2" name="正方形/長方形 1"/>
          <p:cNvSpPr/>
          <p:nvPr/>
        </p:nvSpPr>
        <p:spPr>
          <a:xfrm>
            <a:off x="549275" y="4299437"/>
            <a:ext cx="3401371" cy="1323439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1. G.M. </a:t>
            </a:r>
            <a:r>
              <a:rPr lang="en-US" altLang="ja-JP" sz="2000" dirty="0" err="1"/>
              <a:t>Levina</a:t>
            </a:r>
            <a:r>
              <a:rPr lang="en-US" altLang="ja-JP" sz="2000" dirty="0"/>
              <a:t>, E. </a:t>
            </a:r>
            <a:r>
              <a:rPr lang="en-US" altLang="ja-JP" sz="2000" dirty="0" err="1"/>
              <a:t>Ju</a:t>
            </a:r>
            <a:r>
              <a:rPr lang="en-US" altLang="ja-JP" sz="2000" dirty="0"/>
              <a:t>. </a:t>
            </a:r>
            <a:r>
              <a:rPr lang="en-US" altLang="ja-JP" sz="2000" dirty="0" err="1"/>
              <a:t>Nickolenko</a:t>
            </a:r>
            <a:r>
              <a:rPr lang="en-US" altLang="ja-JP" sz="2000" dirty="0"/>
              <a:t>. The Golden Ring I: Russian for Beginners. – M., 2011</a:t>
            </a:r>
            <a:endParaRPr lang="ja-JP" altLang="ja-JP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4572000" y="4323757"/>
            <a:ext cx="4148003" cy="1631216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2. I.V. </a:t>
            </a:r>
            <a:r>
              <a:rPr lang="en-US" altLang="ja-JP" sz="2000" dirty="0" err="1"/>
              <a:t>Odintzova</a:t>
            </a:r>
            <a:r>
              <a:rPr lang="en-US" altLang="ja-JP" sz="2000" dirty="0"/>
              <a:t> What did you say? A book for developing foreign students' listening and speaking skills. – Petersburg, 2003. </a:t>
            </a:r>
          </a:p>
        </p:txBody>
      </p:sp>
    </p:spTree>
    <p:extLst>
      <p:ext uri="{BB962C8B-B14F-4D97-AF65-F5344CB8AC3E}">
        <p14:creationId xmlns:p14="http://schemas.microsoft.com/office/powerpoint/2010/main" val="33199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9275" y="295877"/>
            <a:ext cx="8042276" cy="772902"/>
          </a:xfrm>
        </p:spPr>
        <p:txBody>
          <a:bodyPr/>
          <a:lstStyle/>
          <a:p>
            <a:r>
              <a:rPr lang="en-US" altLang="ja-JP" sz="3600" b="1" u="sng" dirty="0"/>
              <a:t>Russian for Intermediate </a:t>
            </a:r>
            <a:r>
              <a:rPr lang="en-US" altLang="ja-JP" sz="3600" b="1" u="sng" dirty="0" smtClean="0"/>
              <a:t>Students</a:t>
            </a:r>
            <a:endParaRPr kumimoji="1" lang="ja-JP" altLang="en-US" sz="3600" b="1" u="sng" dirty="0"/>
          </a:p>
        </p:txBody>
      </p:sp>
      <p:pic>
        <p:nvPicPr>
          <p:cNvPr id="4" name="コンテンツ プレースホルダー 3" descr="Форум Разговор по душам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367" r="3005" b="1880"/>
          <a:stretch/>
        </p:blipFill>
        <p:spPr>
          <a:xfrm>
            <a:off x="859046" y="1228768"/>
            <a:ext cx="2161206" cy="2581663"/>
          </a:xfrm>
        </p:spPr>
      </p:pic>
      <p:pic>
        <p:nvPicPr>
          <p:cNvPr id="5" name="図 4" descr="Форум Загадай желание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r="3641" b="2960"/>
          <a:stretch/>
        </p:blipFill>
        <p:spPr>
          <a:xfrm>
            <a:off x="4915211" y="1228768"/>
            <a:ext cx="2070085" cy="258166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734252" y="4179640"/>
            <a:ext cx="3540563" cy="1323439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1. O.N. </a:t>
            </a:r>
            <a:r>
              <a:rPr lang="en-US" altLang="ja-JP" sz="2000" dirty="0" err="1"/>
              <a:t>Korotkova</a:t>
            </a:r>
            <a:r>
              <a:rPr lang="en-US" altLang="ja-JP" sz="2000" dirty="0"/>
              <a:t>, I.V. </a:t>
            </a:r>
            <a:r>
              <a:rPr lang="en-US" altLang="ja-JP" sz="2000" dirty="0" err="1"/>
              <a:t>Odintzova</a:t>
            </a:r>
            <a:r>
              <a:rPr lang="en-US" altLang="ja-JP" sz="2000" dirty="0"/>
              <a:t>. Heart-to Heart Talk. A textbook on Russian Conversation. – M., 2003. </a:t>
            </a:r>
            <a:endParaRPr lang="ja-JP" altLang="ja-JP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4760326" y="4170810"/>
            <a:ext cx="3624300" cy="1631216"/>
          </a:xfrm>
          <a:prstGeom prst="rect">
            <a:avLst/>
          </a:prstGeom>
          <a:ln>
            <a:solidFill>
              <a:srgbClr val="2C7C9F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2. O.N. </a:t>
            </a:r>
            <a:r>
              <a:rPr lang="en-US" altLang="ja-JP" sz="2000" dirty="0" err="1"/>
              <a:t>Korotkova</a:t>
            </a:r>
            <a:r>
              <a:rPr lang="en-US" altLang="ja-JP" sz="2000" dirty="0"/>
              <a:t>, I.V. </a:t>
            </a:r>
            <a:r>
              <a:rPr lang="en-US" altLang="ja-JP" sz="2000" dirty="0" err="1"/>
              <a:t>Odintzova</a:t>
            </a:r>
            <a:r>
              <a:rPr lang="en-US" altLang="ja-JP" sz="2000" dirty="0"/>
              <a:t>. Make a wish</a:t>
            </a:r>
            <a:r>
              <a:rPr lang="en-US" altLang="ja-JP" sz="2000" dirty="0" smtClean="0"/>
              <a:t>!</a:t>
            </a:r>
            <a:br>
              <a:rPr lang="en-US" altLang="ja-JP" sz="2000" dirty="0" smtClean="0"/>
            </a:br>
            <a:r>
              <a:rPr lang="en-US" altLang="ja-JP" sz="2000" dirty="0" smtClean="0"/>
              <a:t> </a:t>
            </a:r>
            <a:r>
              <a:rPr lang="en-US" altLang="ja-JP" sz="2000" dirty="0"/>
              <a:t>A textbook on Russian Conversation. 2-nd edition. – M., 2010. </a:t>
            </a:r>
            <a:endParaRPr lang="ja-JP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87682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そよ風">
  <a:themeElements>
    <a:clrScheme name="そよ風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そよ風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そよ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そよ風.thmx</Template>
  <TotalTime>117</TotalTime>
  <Words>329</Words>
  <Application>Microsoft Macintosh PowerPoint</Application>
  <PresentationFormat>画面に合わせる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そよ風</vt:lpstr>
      <vt:lpstr>A Few Aspects of Teaching  Russian to Japanese Students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Russian Art Culture Studies</vt:lpstr>
      <vt:lpstr>Russian for Beginners and Preintermediate Students</vt:lpstr>
      <vt:lpstr>Russian for Intermediate Students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sato</dc:creator>
  <cp:lastModifiedBy>sato</cp:lastModifiedBy>
  <cp:revision>16</cp:revision>
  <dcterms:created xsi:type="dcterms:W3CDTF">2011-12-05T06:32:51Z</dcterms:created>
  <dcterms:modified xsi:type="dcterms:W3CDTF">2011-12-06T13:03:52Z</dcterms:modified>
</cp:coreProperties>
</file>